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89" r:id="rId3"/>
    <p:sldId id="290" r:id="rId4"/>
    <p:sldId id="291" r:id="rId5"/>
    <p:sldId id="292" r:id="rId6"/>
    <p:sldId id="293" r:id="rId7"/>
    <p:sldId id="294" r:id="rId8"/>
    <p:sldId id="260" r:id="rId9"/>
    <p:sldId id="261" r:id="rId10"/>
    <p:sldId id="295" r:id="rId11"/>
    <p:sldId id="312" r:id="rId12"/>
    <p:sldId id="308" r:id="rId13"/>
    <p:sldId id="309" r:id="rId14"/>
    <p:sldId id="310" r:id="rId15"/>
    <p:sldId id="302" r:id="rId16"/>
    <p:sldId id="305" r:id="rId17"/>
    <p:sldId id="311" r:id="rId18"/>
    <p:sldId id="273" r:id="rId19"/>
    <p:sldId id="306" r:id="rId20"/>
    <p:sldId id="276" r:id="rId21"/>
    <p:sldId id="279" r:id="rId22"/>
    <p:sldId id="277" r:id="rId23"/>
    <p:sldId id="280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99CC00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9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181B01-5DF1-469F-9A59-486B4945B234}" type="presOf" srcId="{9E53B189-0707-4064-9012-2711E3FFAF51}" destId="{5E98A81F-6172-48FF-A315-DC20E1D6D860}" srcOrd="0" destOrd="0" presId="urn:microsoft.com/office/officeart/2005/8/layout/venn3"/>
    <dgm:cxn modelId="{69F29262-C0FC-48CA-BAE8-C277E4EC2C66}" type="presOf" srcId="{EF3DA76C-D868-4446-A08E-A80CAB3A147C}" destId="{71C6594F-E037-4259-BCD1-AAD3B842C68C}" srcOrd="0" destOrd="0" presId="urn:microsoft.com/office/officeart/2005/8/layout/venn3"/>
    <dgm:cxn modelId="{D6D1B203-9C70-4F43-B340-8872205FA39F}" type="presOf" srcId="{8FDD254B-A7A3-4B97-9FBB-6289B1A1C2D8}" destId="{F714F26A-66E6-47A5-BA72-4D05BE71D5ED}" srcOrd="0" destOrd="0" presId="urn:microsoft.com/office/officeart/2005/8/layout/venn3"/>
    <dgm:cxn modelId="{23F657A2-143C-442C-A3B9-2D38322287D1}" type="presOf" srcId="{66612BEF-459C-4E4F-BD0C-352D325DEF40}" destId="{446CA65D-CB69-46F3-B3D9-11BB3C3F4571}" srcOrd="0" destOrd="0" presId="urn:microsoft.com/office/officeart/2005/8/layout/venn3"/>
    <dgm:cxn modelId="{9FECB365-8189-4F6E-92EE-6A65AB885872}" type="presOf" srcId="{D831D0E8-FC2F-417C-8A50-B7132907CF42}" destId="{7639CDC6-C8AB-48DF-84F2-A06C8023F0E7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07D0B880-95C7-40E1-A789-3DF018836190}" type="presParOf" srcId="{446CA65D-CB69-46F3-B3D9-11BB3C3F4571}" destId="{5E98A81F-6172-48FF-A315-DC20E1D6D860}" srcOrd="0" destOrd="0" presId="urn:microsoft.com/office/officeart/2005/8/layout/venn3"/>
    <dgm:cxn modelId="{67719E88-69AB-421F-B9DB-2510B84D3FDF}" type="presParOf" srcId="{446CA65D-CB69-46F3-B3D9-11BB3C3F4571}" destId="{233A0F06-B176-4222-B794-F8A2ACEF7896}" srcOrd="1" destOrd="0" presId="urn:microsoft.com/office/officeart/2005/8/layout/venn3"/>
    <dgm:cxn modelId="{F1DDB447-F21E-4B91-9175-D0B4AE0C4088}" type="presParOf" srcId="{446CA65D-CB69-46F3-B3D9-11BB3C3F4571}" destId="{F714F26A-66E6-47A5-BA72-4D05BE71D5ED}" srcOrd="2" destOrd="0" presId="urn:microsoft.com/office/officeart/2005/8/layout/venn3"/>
    <dgm:cxn modelId="{D26820DD-42B6-438F-AC94-0D3C795438DC}" type="presParOf" srcId="{446CA65D-CB69-46F3-B3D9-11BB3C3F4571}" destId="{C1BB16E1-7DA5-48EB-B3D7-8BC424EC9F8B}" srcOrd="3" destOrd="0" presId="urn:microsoft.com/office/officeart/2005/8/layout/venn3"/>
    <dgm:cxn modelId="{0A88F14F-1485-4E1D-9519-0B0560622351}" type="presParOf" srcId="{446CA65D-CB69-46F3-B3D9-11BB3C3F4571}" destId="{71C6594F-E037-4259-BCD1-AAD3B842C68C}" srcOrd="4" destOrd="0" presId="urn:microsoft.com/office/officeart/2005/8/layout/venn3"/>
    <dgm:cxn modelId="{52119801-BBA5-4FA0-94C8-D0DD4364A884}" type="presParOf" srcId="{446CA65D-CB69-46F3-B3D9-11BB3C3F4571}" destId="{DEE0814D-27E9-4EA5-92C4-69241B91B41B}" srcOrd="5" destOrd="0" presId="urn:microsoft.com/office/officeart/2005/8/layout/venn3"/>
    <dgm:cxn modelId="{C7BE4FE8-8F40-4ADE-9B7F-9C4BE3CC2C49}" type="presParOf" srcId="{446CA65D-CB69-46F3-B3D9-11BB3C3F4571}" destId="{7639CDC6-C8AB-48DF-84F2-A06C8023F0E7}" srcOrd="6" destOrd="0" presId="urn:microsoft.com/office/officeart/2005/8/layout/ven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02699E-B90A-40EF-91C8-5DCACB71A87D}" type="presOf" srcId="{9B28D258-7D84-4D3E-A4D6-4DC2CAD20B9A}" destId="{218F0263-153A-4B8C-B3FB-8AB83B00CF86}" srcOrd="0" destOrd="0" presId="urn:microsoft.com/office/officeart/2005/8/layout/venn3"/>
    <dgm:cxn modelId="{1354D9B0-7A25-468D-A740-A8B57B02901D}" type="presOf" srcId="{CD68ACB4-957B-40B2-9AB7-BA3A4F59C6F2}" destId="{6EF1AF08-9334-480F-9092-2F9E329DD69C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E85BEC3A-D462-4431-AEBA-BEECED6C650C}" type="presOf" srcId="{3C3D1718-21F3-40E3-8073-40B31DB53FAD}" destId="{F9C5F6B0-4D31-493A-9460-1EC566C3BB84}" srcOrd="0" destOrd="0" presId="urn:microsoft.com/office/officeart/2005/8/layout/venn3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F67D9252-9B74-490C-84A9-382415ED9818}" type="presOf" srcId="{EAE1088C-D00C-4178-B118-09F4A6B86C1F}" destId="{F0D1C6A0-6AE3-4478-BCA0-1963AF8130D5}" srcOrd="0" destOrd="0" presId="urn:microsoft.com/office/officeart/2005/8/layout/venn3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924D4235-45A8-46BF-B469-51BD53599241}" type="presOf" srcId="{55503469-2CDB-46B9-B6CD-6814AE157330}" destId="{6FC185DC-2AFF-4C48-ABA6-A267AA6D91B6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35DDBF15-6105-4A5F-840C-674088AF18DD}" type="presParOf" srcId="{F0D1C6A0-6AE3-4478-BCA0-1963AF8130D5}" destId="{F9C5F6B0-4D31-493A-9460-1EC566C3BB84}" srcOrd="0" destOrd="0" presId="urn:microsoft.com/office/officeart/2005/8/layout/venn3"/>
    <dgm:cxn modelId="{D4EB6264-FD90-42C1-81F9-CC7FDCD2B7C8}" type="presParOf" srcId="{F0D1C6A0-6AE3-4478-BCA0-1963AF8130D5}" destId="{B842DF3E-E78D-462F-A5CC-E16C67B01821}" srcOrd="1" destOrd="0" presId="urn:microsoft.com/office/officeart/2005/8/layout/venn3"/>
    <dgm:cxn modelId="{53BD1E04-9B53-479D-9519-466FCD3138D3}" type="presParOf" srcId="{F0D1C6A0-6AE3-4478-BCA0-1963AF8130D5}" destId="{6EF1AF08-9334-480F-9092-2F9E329DD69C}" srcOrd="2" destOrd="0" presId="urn:microsoft.com/office/officeart/2005/8/layout/venn3"/>
    <dgm:cxn modelId="{BECF7889-3291-4DB4-A38C-0EA2915EE64B}" type="presParOf" srcId="{F0D1C6A0-6AE3-4478-BCA0-1963AF8130D5}" destId="{B4C4B1EE-0694-4A8B-ADE2-6079FF95B405}" srcOrd="3" destOrd="0" presId="urn:microsoft.com/office/officeart/2005/8/layout/venn3"/>
    <dgm:cxn modelId="{5C4116DD-D1DA-42E2-91F5-360BAE6A4E98}" type="presParOf" srcId="{F0D1C6A0-6AE3-4478-BCA0-1963AF8130D5}" destId="{6FC185DC-2AFF-4C48-ABA6-A267AA6D91B6}" srcOrd="4" destOrd="0" presId="urn:microsoft.com/office/officeart/2005/8/layout/venn3"/>
    <dgm:cxn modelId="{14C2E88E-EE4A-48EF-B1F9-519210BC95D1}" type="presParOf" srcId="{F0D1C6A0-6AE3-4478-BCA0-1963AF8130D5}" destId="{8F737D8B-7FC9-4805-BF3E-0815E46E311C}" srcOrd="5" destOrd="0" presId="urn:microsoft.com/office/officeart/2005/8/layout/venn3"/>
    <dgm:cxn modelId="{C99B546C-6B08-4171-8AEE-5FAFA54A4CD5}" type="presParOf" srcId="{F0D1C6A0-6AE3-4478-BCA0-1963AF8130D5}" destId="{218F0263-153A-4B8C-B3FB-8AB83B00CF86}" srcOrd="6" destOrd="0" presId="urn:microsoft.com/office/officeart/2005/8/layout/venn3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129AB-7D0D-4AC8-86A6-04D0EA2256B3}" type="datetimeFigureOut">
              <a:rPr lang="ru-RU" smtClean="0"/>
              <a:pPr/>
              <a:t>25.10.2010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785C7-A6D1-4CFF-9B2D-8D597D4A9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39.radikal.ru/i084/0812/6a/e09833340e1d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stat17.privet.ru/lr/092c50472c84b86cfd380646d1162906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biser.info/files/images2node/biser.info_13808024564857dd56d1545_o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g-fotki.yandex.ru/get/4/sysadnim.0/0_2679_e976f68c_XL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biodat.ru/db/rbp/pic/446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9.gif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Что такое хвоинки?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357430"/>
            <a:ext cx="9144000" cy="327229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400" b="1" spc="600" dirty="0" smtClean="0">
                <a:ln w="381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Задачи урока: познакомить детей с хвойными деревьями, показать их красоту; учить распознавать сосну и ель по общему виду, веточкам, хвоинкам, шишкам.</a:t>
            </a:r>
          </a:p>
          <a:p>
            <a:pPr algn="ctr"/>
            <a:r>
              <a:rPr lang="ru-RU" sz="2400" b="1" spc="600" dirty="0" smtClean="0">
                <a:ln w="381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Планируемые достижения учащихся: усвоить, что хвоинки – это листья хвойных деревьев; научиться различать сосну и ель.</a:t>
            </a:r>
            <a:endParaRPr lang="ru-RU" sz="2400" b="1" spc="600" dirty="0">
              <a:ln w="3810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1026" name="Picture 2" descr="C:\Users\1\Pictures\КАРТИНКИ\АНИМИРОВАННЫЕ КАРТИНКИ\1 (318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85728"/>
            <a:ext cx="2319342" cy="18573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239 из 378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714877" cy="6858006"/>
          </a:xfrm>
          <a:prstGeom prst="rect">
            <a:avLst/>
          </a:prstGeom>
          <a:noFill/>
        </p:spPr>
      </p:pic>
      <p:pic>
        <p:nvPicPr>
          <p:cNvPr id="19464" name="Picture 8" descr="Картинка 309 из 524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-main-pic" descr="Картинка 8 из 646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44 из 6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66 из 646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Картинка 66 из 264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250 из 378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Картинка 1 из 9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332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Картинка 1946 из 524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928802"/>
            <a:ext cx="3000364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8" descr="Картинка 577 из 3787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000364" cy="364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214686"/>
            <a:ext cx="9144000" cy="364331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b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сосна   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17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5214950"/>
            <a:ext cx="1857357" cy="15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Выноска-облако 14"/>
          <p:cNvSpPr/>
          <p:nvPr/>
        </p:nvSpPr>
        <p:spPr>
          <a:xfrm>
            <a:off x="1357290" y="3000372"/>
            <a:ext cx="4857784" cy="228601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Эти деревья называют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хвойными.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Картинка 236 из 2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999264"/>
            <a:ext cx="3286148" cy="3858736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6000760" y="2285992"/>
            <a:ext cx="2857520" cy="2071702"/>
          </a:xfrm>
          <a:prstGeom prst="cloudCallout">
            <a:avLst>
              <a:gd name="adj1" fmla="val 3409"/>
              <a:gd name="adj2" fmla="val 767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что такое хвоинки?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9698" name="Picture 2" descr="Картинка 47 из 2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714356"/>
            <a:ext cx="3857652" cy="365654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714884"/>
            <a:ext cx="2286000" cy="2047875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0" y="785794"/>
            <a:ext cx="4357686" cy="3000396"/>
          </a:xfrm>
          <a:prstGeom prst="cloudCallout">
            <a:avLst>
              <a:gd name="adj1" fmla="val 15260"/>
              <a:gd name="adj2" fmla="val 1031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Знаете ли вы это дерево? Можно ли его отнести к хвойным деревьям?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2" descr="Картинка 725 из 10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785813"/>
            <a:ext cx="45339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Картинка 260 из 55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а 137 из 779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2" y="857232"/>
            <a:ext cx="5572138" cy="6000768"/>
          </a:xfrm>
          <a:prstGeom prst="rect">
            <a:avLst/>
          </a:prstGeom>
          <a:noFill/>
        </p:spPr>
      </p:pic>
      <p:pic>
        <p:nvPicPr>
          <p:cNvPr id="6" name="Picture 17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714884"/>
            <a:ext cx="2286000" cy="2047875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214282" y="1785926"/>
            <a:ext cx="3429024" cy="2000264"/>
          </a:xfrm>
          <a:prstGeom prst="cloudCallout">
            <a:avLst>
              <a:gd name="adj1" fmla="val 15260"/>
              <a:gd name="adj2" fmla="val 1031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расположены хвоинки?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артинка 2 из 77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артинка 86 из 78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93566"/>
            <a:ext cx="5072066" cy="5764434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4714876" y="1785926"/>
            <a:ext cx="4286280" cy="2571768"/>
          </a:xfrm>
          <a:prstGeom prst="cloudCallout">
            <a:avLst>
              <a:gd name="adj1" fmla="val 9443"/>
              <a:gd name="adj2" fmla="val 753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чем же это дерево отличается от других хвойных деревьев?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Картинка 198 из 77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0"/>
            <a:ext cx="4714877" cy="6858000"/>
          </a:xfrm>
          <a:prstGeom prst="rect">
            <a:avLst/>
          </a:prstGeom>
          <a:noFill/>
        </p:spPr>
      </p:pic>
      <p:pic>
        <p:nvPicPr>
          <p:cNvPr id="39944" name="Picture 8" descr="Картинка 46 из 77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2912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6876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Documents and Settings\Admin\Мои документы\f_15683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250174" y="-1250196"/>
            <a:ext cx="6858000" cy="935834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а 58 из 404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79 из 7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271951" y="-1271952"/>
            <a:ext cx="6885883" cy="94297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Картинка 334 из 40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Картинка 301 из 15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артинка 577 из 3787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571480"/>
            <a:ext cx="4643470" cy="628652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643306" y="1000108"/>
            <a:ext cx="5357850" cy="2428892"/>
          </a:xfrm>
          <a:prstGeom prst="cloudCallout">
            <a:avLst>
              <a:gd name="adj1" fmla="val 26185"/>
              <a:gd name="adj2" fmla="val 1072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Ее всегда в лесу найдешь.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Пойдем гулять и встретим: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Стоит колючая, как еж,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Зимою в платье летнем.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а 1946 из 5246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0" y="714356"/>
            <a:ext cx="4143404" cy="5920338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428992" y="928670"/>
            <a:ext cx="5572164" cy="3071834"/>
          </a:xfrm>
          <a:prstGeom prst="cloudCallout">
            <a:avLst>
              <a:gd name="adj1" fmla="val 25596"/>
              <a:gd name="adj2" fmla="val 7774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 меня длинней иголки,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Чем у елки.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Очень прямо я расту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 высоту.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Если я не на опушке,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Ветви — только на макушке.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347</TotalTime>
  <Words>102</Words>
  <Application>Microsoft Office PowerPoint</Application>
  <PresentationFormat>Экран (4:3)</PresentationFormat>
  <Paragraphs>22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Что такое хвоинки?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                                                                                                         сосна  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Александр</cp:lastModifiedBy>
  <cp:revision>44</cp:revision>
  <dcterms:created xsi:type="dcterms:W3CDTF">2009-07-24T21:26:18Z</dcterms:created>
  <dcterms:modified xsi:type="dcterms:W3CDTF">2010-10-25T10:41:51Z</dcterms:modified>
</cp:coreProperties>
</file>