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FC3C-8C33-4539-B88C-63D69E4EECB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4D7C-7C2B-458C-A25D-40ACF5CE3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FC3C-8C33-4539-B88C-63D69E4EECB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4D7C-7C2B-458C-A25D-40ACF5CE3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FC3C-8C33-4539-B88C-63D69E4EECB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4D7C-7C2B-458C-A25D-40ACF5CE3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FC3C-8C33-4539-B88C-63D69E4EECB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4D7C-7C2B-458C-A25D-40ACF5CE3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FC3C-8C33-4539-B88C-63D69E4EECB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4D7C-7C2B-458C-A25D-40ACF5CE3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FC3C-8C33-4539-B88C-63D69E4EECB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4D7C-7C2B-458C-A25D-40ACF5CE3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FC3C-8C33-4539-B88C-63D69E4EECB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4D7C-7C2B-458C-A25D-40ACF5CE3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FC3C-8C33-4539-B88C-63D69E4EECB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4D7C-7C2B-458C-A25D-40ACF5CE3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FC3C-8C33-4539-B88C-63D69E4EECB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4D7C-7C2B-458C-A25D-40ACF5CE3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FC3C-8C33-4539-B88C-63D69E4EECB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4D7C-7C2B-458C-A25D-40ACF5CE3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FC3C-8C33-4539-B88C-63D69E4EECB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4D7C-7C2B-458C-A25D-40ACF5CE3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6FC3C-8C33-4539-B88C-63D69E4EECB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64D7C-7C2B-458C-A25D-40ACF5CE3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9600" dirty="0" smtClean="0"/>
              <a:t>яблоко</a:t>
            </a:r>
            <a:endParaRPr lang="ru-RU" sz="96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2987824" y="404664"/>
            <a:ext cx="288032" cy="648072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4572000" y="1844824"/>
            <a:ext cx="648072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Содержимое 7" descr="1-yablok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2420888"/>
            <a:ext cx="4224528" cy="42214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9600" dirty="0" smtClean="0"/>
              <a:t>жёлтый</a:t>
            </a:r>
            <a:endParaRPr lang="ru-RU" sz="96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779912" y="188640"/>
            <a:ext cx="288032" cy="648072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3419872" y="1844824"/>
            <a:ext cx="648072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Содержимое 8" descr="49394601_1254480870_17355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564904"/>
            <a:ext cx="4298280" cy="322371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9600" dirty="0" smtClean="0"/>
              <a:t>посуда</a:t>
            </a:r>
            <a:endParaRPr lang="ru-RU" sz="96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4932040" y="332656"/>
            <a:ext cx="288032" cy="648072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3419872" y="1844824"/>
            <a:ext cx="648072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Содержимое 7" descr="193437_488ad5e9e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564904"/>
            <a:ext cx="6120384" cy="354177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9600" dirty="0" smtClean="0"/>
              <a:t>береза</a:t>
            </a:r>
            <a:endParaRPr lang="ru-RU" sz="96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4932040" y="404664"/>
            <a:ext cx="288032" cy="648072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3347864" y="1844824"/>
            <a:ext cx="648072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Содержимое 8" descr="bereza_1_2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988840"/>
            <a:ext cx="6270188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9600" dirty="0" smtClean="0"/>
              <a:t>лопата</a:t>
            </a:r>
            <a:endParaRPr lang="ru-RU" sz="96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4932040" y="404664"/>
            <a:ext cx="288032" cy="648072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3347864" y="1844824"/>
            <a:ext cx="648072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Содержимое 7" descr="di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2060848"/>
            <a:ext cx="2753594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9600" dirty="0" smtClean="0"/>
              <a:t>ягода</a:t>
            </a:r>
            <a:endParaRPr lang="ru-RU" sz="96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419872" y="332656"/>
            <a:ext cx="288032" cy="648072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4067944" y="1844824"/>
            <a:ext cx="648072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Содержимое 8" descr="21245-Yagoda-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420888"/>
            <a:ext cx="4762500" cy="35147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9600" dirty="0" smtClean="0"/>
              <a:t>дорога</a:t>
            </a:r>
            <a:endParaRPr lang="ru-RU" sz="96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148064" y="404664"/>
            <a:ext cx="288032" cy="648072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3491880" y="1844824"/>
            <a:ext cx="648072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Содержимое 7" descr="img13471850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420888"/>
            <a:ext cx="5631528" cy="377017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9600" dirty="0" smtClean="0"/>
              <a:t>до</a:t>
            </a:r>
            <a:r>
              <a:rPr lang="ru-RU" sz="9600" u="sng" dirty="0" smtClean="0"/>
              <a:t>   </a:t>
            </a:r>
            <a:r>
              <a:rPr lang="ru-RU" sz="9600" dirty="0" smtClean="0"/>
              <a:t>свидания</a:t>
            </a:r>
            <a:endParaRPr lang="ru-RU" sz="96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40152" y="332656"/>
            <a:ext cx="288032" cy="648072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4211960" y="1844824"/>
            <a:ext cx="648072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Содержимое 8" descr="55735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2204864"/>
            <a:ext cx="3240360" cy="43204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9600" dirty="0" smtClean="0"/>
              <a:t>сахар</a:t>
            </a:r>
            <a:endParaRPr lang="ru-RU" sz="96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220072" y="404664"/>
            <a:ext cx="288032" cy="648072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3563888" y="1844824"/>
            <a:ext cx="648072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Содержимое 7" descr="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420888"/>
            <a:ext cx="4381078" cy="398678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9600" dirty="0" smtClean="0"/>
              <a:t>извините</a:t>
            </a:r>
            <a:endParaRPr lang="ru-RU" sz="96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580112" y="404664"/>
            <a:ext cx="288032" cy="648072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2195736" y="1844824"/>
            <a:ext cx="648072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923928" y="1844824"/>
            <a:ext cx="648072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6444208" y="1844824"/>
            <a:ext cx="648072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9600" dirty="0" smtClean="0"/>
              <a:t>капуста</a:t>
            </a:r>
            <a:endParaRPr lang="ru-RU" sz="96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4644008" y="404664"/>
            <a:ext cx="288032" cy="648072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3131840" y="1844824"/>
            <a:ext cx="648072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Содержимое 7" descr="1299175174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2564904"/>
            <a:ext cx="3503836" cy="332864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12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яблоко</vt:lpstr>
      <vt:lpstr>береза</vt:lpstr>
      <vt:lpstr>лопата</vt:lpstr>
      <vt:lpstr>ягода</vt:lpstr>
      <vt:lpstr>дорога</vt:lpstr>
      <vt:lpstr>до   свидания</vt:lpstr>
      <vt:lpstr>сахар</vt:lpstr>
      <vt:lpstr>извините</vt:lpstr>
      <vt:lpstr>капуста</vt:lpstr>
      <vt:lpstr>жёлтый</vt:lpstr>
      <vt:lpstr>посуда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Словарь.</dc:title>
  <dc:creator>user</dc:creator>
  <cp:lastModifiedBy>user</cp:lastModifiedBy>
  <cp:revision>5</cp:revision>
  <dcterms:created xsi:type="dcterms:W3CDTF">2013-02-27T07:35:51Z</dcterms:created>
  <dcterms:modified xsi:type="dcterms:W3CDTF">2013-08-28T09:25:36Z</dcterms:modified>
</cp:coreProperties>
</file>