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молоко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300192" y="260648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34786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716016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eda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3038475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урожай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508104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79912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yrogh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896544" cy="36724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класс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788024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220072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nachalka_714_auto_5_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362704" cy="32221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дежурный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211960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555776" y="1916832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dezhurnyi-u-doski-0001391787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567477" cy="36261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ребята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076056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91880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419281_347938555247264_109720012402454_986889_2008613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746627" cy="2819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тетрадь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076056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987824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012160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1343385525092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708920"/>
            <a:ext cx="2461882" cy="29542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медведь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292080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987824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300192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black_bear_bouncing_log_h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48880"/>
            <a:ext cx="6048672" cy="34896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работа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004048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19872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11949895411910631226man_w_umbrella.svg.h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780929"/>
            <a:ext cx="3279302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девочка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19872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283968" y="1772816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6408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kukolka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2671497" cy="3816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машина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148064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78802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20384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i217646370_81930_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068960"/>
            <a:ext cx="4404861" cy="25839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молоко</vt:lpstr>
      <vt:lpstr>класс</vt:lpstr>
      <vt:lpstr>дежурный</vt:lpstr>
      <vt:lpstr>ребята</vt:lpstr>
      <vt:lpstr>тетрадь</vt:lpstr>
      <vt:lpstr>медведь</vt:lpstr>
      <vt:lpstr>работа</vt:lpstr>
      <vt:lpstr>девочка</vt:lpstr>
      <vt:lpstr>машина</vt:lpstr>
      <vt:lpstr>урожай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Словарь.</dc:title>
  <dc:creator>user</dc:creator>
  <cp:lastModifiedBy>user</cp:lastModifiedBy>
  <cp:revision>5</cp:revision>
  <dcterms:created xsi:type="dcterms:W3CDTF">2013-02-27T07:35:51Z</dcterms:created>
  <dcterms:modified xsi:type="dcterms:W3CDTF">2013-08-28T09:24:34Z</dcterms:modified>
</cp:coreProperties>
</file>