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FC3C-8C33-4539-B88C-63D69E4EECB0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4D7C-7C2B-458C-A25D-40ACF5CE37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FC3C-8C33-4539-B88C-63D69E4EECB0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4D7C-7C2B-458C-A25D-40ACF5CE37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FC3C-8C33-4539-B88C-63D69E4EECB0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4D7C-7C2B-458C-A25D-40ACF5CE37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FC3C-8C33-4539-B88C-63D69E4EECB0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4D7C-7C2B-458C-A25D-40ACF5CE37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FC3C-8C33-4539-B88C-63D69E4EECB0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4D7C-7C2B-458C-A25D-40ACF5CE37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FC3C-8C33-4539-B88C-63D69E4EECB0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4D7C-7C2B-458C-A25D-40ACF5CE37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FC3C-8C33-4539-B88C-63D69E4EECB0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4D7C-7C2B-458C-A25D-40ACF5CE37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FC3C-8C33-4539-B88C-63D69E4EECB0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4D7C-7C2B-458C-A25D-40ACF5CE37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FC3C-8C33-4539-B88C-63D69E4EECB0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4D7C-7C2B-458C-A25D-40ACF5CE37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FC3C-8C33-4539-B88C-63D69E4EECB0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4D7C-7C2B-458C-A25D-40ACF5CE37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FC3C-8C33-4539-B88C-63D69E4EECB0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4D7C-7C2B-458C-A25D-40ACF5CE37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6FC3C-8C33-4539-B88C-63D69E4EECB0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64D7C-7C2B-458C-A25D-40ACF5CE37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2952327"/>
          </a:xfrm>
        </p:spPr>
        <p:txBody>
          <a:bodyPr>
            <a:noAutofit/>
          </a:bodyPr>
          <a:lstStyle/>
          <a:p>
            <a:r>
              <a:rPr lang="ru-RU" sz="9600" dirty="0" smtClean="0"/>
              <a:t>Словарь.</a:t>
            </a: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Autofit/>
          </a:bodyPr>
          <a:lstStyle/>
          <a:p>
            <a:r>
              <a:rPr lang="ru-RU" sz="9600" dirty="0" smtClean="0"/>
              <a:t>собака</a:t>
            </a:r>
            <a:endParaRPr lang="ru-RU" sz="96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004048" y="404664"/>
            <a:ext cx="288032" cy="648072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H="1">
            <a:off x="3347864" y="1844824"/>
            <a:ext cx="648072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Содержимое 9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2708920"/>
            <a:ext cx="3744416" cy="326350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sz="10700" dirty="0" smtClean="0"/>
              <a:t>язык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59684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3140968"/>
            <a:ext cx="2083769" cy="2767245"/>
          </a:xfrm>
        </p:spPr>
      </p:pic>
      <p:pic>
        <p:nvPicPr>
          <p:cNvPr id="5" name="Рисунок 4" descr="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3717032"/>
            <a:ext cx="1800200" cy="2050228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H="1">
            <a:off x="4860032" y="476672"/>
            <a:ext cx="288032" cy="648072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91264" cy="1498178"/>
          </a:xfrm>
        </p:spPr>
        <p:txBody>
          <a:bodyPr>
            <a:noAutofit/>
          </a:bodyPr>
          <a:lstStyle/>
          <a:p>
            <a:r>
              <a:rPr lang="ru-RU" sz="9600" dirty="0" smtClean="0"/>
              <a:t>русский</a:t>
            </a:r>
            <a:endParaRPr lang="ru-RU" sz="9600" dirty="0"/>
          </a:p>
        </p:txBody>
      </p:sp>
      <p:pic>
        <p:nvPicPr>
          <p:cNvPr id="8" name="Содержимое 7" descr="pic16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3861048"/>
            <a:ext cx="3788606" cy="2193107"/>
          </a:xfrm>
        </p:spPr>
      </p:pic>
      <p:cxnSp>
        <p:nvCxnSpPr>
          <p:cNvPr id="4" name="Прямая соединительная линия 3"/>
          <p:cNvCxnSpPr/>
          <p:nvPr/>
        </p:nvCxnSpPr>
        <p:spPr>
          <a:xfrm flipH="1">
            <a:off x="3491880" y="836712"/>
            <a:ext cx="288032" cy="648072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H="1">
            <a:off x="3923928" y="2276872"/>
            <a:ext cx="792088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russky-yazy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3429000"/>
            <a:ext cx="3211556" cy="27833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Autofit/>
          </a:bodyPr>
          <a:lstStyle/>
          <a:p>
            <a:r>
              <a:rPr lang="ru-RU" sz="9600" dirty="0" smtClean="0"/>
              <a:t>ворона</a:t>
            </a:r>
            <a:endParaRPr lang="ru-RU" sz="9600" dirty="0"/>
          </a:p>
        </p:txBody>
      </p:sp>
      <p:pic>
        <p:nvPicPr>
          <p:cNvPr id="6" name="Содержимое 5" descr="article_1608_776d1f402500b0530c2cbd02cf65f71413104923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3789040"/>
            <a:ext cx="2952328" cy="2162580"/>
          </a:xfrm>
        </p:spPr>
      </p:pic>
      <p:cxnSp>
        <p:nvCxnSpPr>
          <p:cNvPr id="4" name="Прямая соединительная линия 3"/>
          <p:cNvCxnSpPr/>
          <p:nvPr/>
        </p:nvCxnSpPr>
        <p:spPr>
          <a:xfrm flipH="1">
            <a:off x="5004048" y="332656"/>
            <a:ext cx="288032" cy="648072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H="1">
            <a:off x="3131840" y="1844824"/>
            <a:ext cx="792088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ворон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3717032"/>
            <a:ext cx="2880320" cy="2311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Autofit/>
          </a:bodyPr>
          <a:lstStyle/>
          <a:p>
            <a:r>
              <a:rPr lang="ru-RU" sz="9600" dirty="0" smtClean="0"/>
              <a:t>воробей</a:t>
            </a:r>
            <a:endParaRPr lang="ru-RU" sz="96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796136" y="332656"/>
            <a:ext cx="288032" cy="648072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H="1">
            <a:off x="2843808" y="1844824"/>
            <a:ext cx="648072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4139952" y="1844824"/>
            <a:ext cx="648072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Содержимое 10" descr="2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3068960"/>
            <a:ext cx="3600400" cy="2400265"/>
          </a:xfrm>
        </p:spPr>
      </p:pic>
      <p:pic>
        <p:nvPicPr>
          <p:cNvPr id="12" name="Рисунок 11" descr="vorobey(5876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2996952"/>
            <a:ext cx="2664296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Autofit/>
          </a:bodyPr>
          <a:lstStyle/>
          <a:p>
            <a:r>
              <a:rPr lang="ru-RU" sz="9600" dirty="0" smtClean="0"/>
              <a:t>пенал</a:t>
            </a:r>
            <a:endParaRPr lang="ru-RU" sz="96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220072" y="404664"/>
            <a:ext cx="288032" cy="648072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H="1">
            <a:off x="3563888" y="1844824"/>
            <a:ext cx="648072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Содержимое 9" descr="6043915552-kantselyarskie-tovary-penal-iz-kozh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996952"/>
            <a:ext cx="3346737" cy="2232248"/>
          </a:xfrm>
        </p:spPr>
      </p:pic>
      <p:pic>
        <p:nvPicPr>
          <p:cNvPr id="13" name="Рисунок 12" descr="scrn_big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3016802"/>
            <a:ext cx="3312368" cy="2428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Autofit/>
          </a:bodyPr>
          <a:lstStyle/>
          <a:p>
            <a:r>
              <a:rPr lang="ru-RU" sz="9600" dirty="0" smtClean="0"/>
              <a:t>карандаш</a:t>
            </a:r>
            <a:endParaRPr lang="ru-RU" sz="96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796136" y="332656"/>
            <a:ext cx="288032" cy="648072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H="1">
            <a:off x="2411760" y="1844824"/>
            <a:ext cx="648072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3707904" y="1844824"/>
            <a:ext cx="648072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Содержимое 9" descr="karandash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2564904"/>
            <a:ext cx="2989144" cy="29792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Autofit/>
          </a:bodyPr>
          <a:lstStyle/>
          <a:p>
            <a:r>
              <a:rPr lang="ru-RU" sz="9600" dirty="0" smtClean="0"/>
              <a:t>лисица</a:t>
            </a:r>
            <a:endParaRPr lang="ru-RU" sz="96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4860032" y="404664"/>
            <a:ext cx="288032" cy="648072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H="1">
            <a:off x="3347864" y="1844824"/>
            <a:ext cx="648072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Содержимое 9" descr="1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2492896"/>
            <a:ext cx="4895286" cy="367302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Autofit/>
          </a:bodyPr>
          <a:lstStyle/>
          <a:p>
            <a:r>
              <a:rPr lang="ru-RU" sz="9600" dirty="0" smtClean="0"/>
              <a:t>сорока </a:t>
            </a:r>
            <a:endParaRPr lang="ru-RU" sz="96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004048" y="404664"/>
            <a:ext cx="288032" cy="648072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H="1">
            <a:off x="3275856" y="1844824"/>
            <a:ext cx="648072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Содержимое 9" descr="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2780928"/>
            <a:ext cx="4752528" cy="366376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11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Словарь.</vt:lpstr>
      <vt:lpstr>язык </vt:lpstr>
      <vt:lpstr>русский</vt:lpstr>
      <vt:lpstr>ворона</vt:lpstr>
      <vt:lpstr>воробей</vt:lpstr>
      <vt:lpstr>пенал</vt:lpstr>
      <vt:lpstr>карандаш</vt:lpstr>
      <vt:lpstr>лисица</vt:lpstr>
      <vt:lpstr>сорока </vt:lpstr>
      <vt:lpstr>собака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Словарь.</dc:title>
  <dc:creator>user</dc:creator>
  <cp:lastModifiedBy>user</cp:lastModifiedBy>
  <cp:revision>5</cp:revision>
  <dcterms:created xsi:type="dcterms:W3CDTF">2013-02-27T07:35:51Z</dcterms:created>
  <dcterms:modified xsi:type="dcterms:W3CDTF">2013-08-28T09:23:04Z</dcterms:modified>
</cp:coreProperties>
</file>