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6" r:id="rId5"/>
    <p:sldId id="264" r:id="rId6"/>
    <p:sldId id="270" r:id="rId7"/>
    <p:sldId id="271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Экосистема леса </a:t>
            </a:r>
            <a:endParaRPr lang="ru-RU" sz="5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Урок по окружающему миру. 3 класс. Тема «Экосистема леса»</a:t>
            </a:r>
          </a:p>
          <a:p>
            <a:pPr algn="ctr"/>
            <a:r>
              <a:rPr lang="ru-RU" dirty="0" smtClean="0"/>
              <a:t> Составила учитель начальных классов </a:t>
            </a:r>
            <a:r>
              <a:rPr lang="ru-RU" dirty="0" err="1" smtClean="0"/>
              <a:t>Поповкина</a:t>
            </a:r>
            <a:r>
              <a:rPr lang="ru-RU" dirty="0" smtClean="0"/>
              <a:t> Наталья Алексеевна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755907_69ba84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5" cy="5976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forest-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79296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forests_0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6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6" cy="6597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30735972-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pic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08912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p217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338a568c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F:\28945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568952" cy="640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s[4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Игра «Пятый лишний!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Фотоаппарат</a:t>
            </a:r>
          </a:p>
          <a:p>
            <a:endParaRPr lang="ru-RU" dirty="0" smtClean="0"/>
          </a:p>
          <a:p>
            <a:r>
              <a:rPr lang="ru-RU" dirty="0" smtClean="0"/>
              <a:t>Рюкзак</a:t>
            </a:r>
          </a:p>
          <a:p>
            <a:endParaRPr lang="ru-RU" dirty="0" smtClean="0"/>
          </a:p>
          <a:p>
            <a:r>
              <a:rPr lang="ru-RU" dirty="0" smtClean="0"/>
              <a:t>Компас</a:t>
            </a:r>
          </a:p>
          <a:p>
            <a:endParaRPr lang="ru-RU" dirty="0" smtClean="0"/>
          </a:p>
          <a:p>
            <a:r>
              <a:rPr lang="ru-RU" dirty="0" smtClean="0"/>
              <a:t>Горизонт</a:t>
            </a:r>
          </a:p>
          <a:p>
            <a:endParaRPr lang="ru-RU" dirty="0" smtClean="0"/>
          </a:p>
          <a:p>
            <a:r>
              <a:rPr lang="ru-RU" dirty="0" smtClean="0"/>
              <a:t>Вещи для похода /палатка, питание…./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72174"/>
          </a:xfrm>
        </p:spPr>
        <p:txBody>
          <a:bodyPr anchor="ctr">
            <a:normAutofit/>
          </a:bodyPr>
          <a:lstStyle/>
          <a:p>
            <a:pPr algn="ctr"/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</a:rPr>
              <a:t>Лес</a:t>
            </a:r>
            <a:endParaRPr lang="ru-RU" sz="7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dirty="0" smtClean="0"/>
              <a:t>Хвойный</a:t>
            </a:r>
          </a:p>
          <a:p>
            <a:endParaRPr lang="ru-RU" sz="4000" dirty="0" smtClean="0"/>
          </a:p>
          <a:p>
            <a:endParaRPr lang="ru-RU" dirty="0" smtClean="0"/>
          </a:p>
          <a:p>
            <a:pPr lvl="1"/>
            <a:r>
              <a:rPr lang="ru-RU" sz="4000" dirty="0" smtClean="0"/>
              <a:t>Широколиственный</a:t>
            </a:r>
          </a:p>
          <a:p>
            <a:pPr lvl="1"/>
            <a:endParaRPr lang="ru-RU" sz="4000" dirty="0" smtClean="0"/>
          </a:p>
          <a:p>
            <a:endParaRPr lang="ru-RU" dirty="0" smtClean="0"/>
          </a:p>
          <a:p>
            <a:r>
              <a:rPr lang="ru-RU" sz="4000" dirty="0" smtClean="0"/>
              <a:t>Смешанный</a:t>
            </a:r>
            <a:endParaRPr lang="ru-RU" sz="4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843808" y="908720"/>
            <a:ext cx="1296144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915816" y="3068960"/>
            <a:ext cx="165618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71800" y="3356992"/>
            <a:ext cx="108012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66800" y="1268760"/>
            <a:ext cx="6255488" cy="3312368"/>
          </a:xfrm>
        </p:spPr>
        <p:txBody>
          <a:bodyPr>
            <a:noAutofit/>
          </a:bodyPr>
          <a:lstStyle/>
          <a:p>
            <a:pPr algn="l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Игра : «С какой ветки эти детки?»</a:t>
            </a:r>
            <a:endParaRPr lang="ru-RU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10896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Игра «Фотоаппарат»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08394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Значение леса: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1.Лес кормит животных.</a:t>
            </a:r>
          </a:p>
          <a:p>
            <a:r>
              <a:rPr lang="ru-RU" dirty="0" smtClean="0"/>
              <a:t>2. Лес служит «лёгкими» нашей планеты.</a:t>
            </a:r>
          </a:p>
          <a:p>
            <a:r>
              <a:rPr lang="ru-RU" dirty="0" smtClean="0"/>
              <a:t>3. Лес загрязняет водоёмы и почвы.</a:t>
            </a:r>
          </a:p>
          <a:p>
            <a:r>
              <a:rPr lang="ru-RU" dirty="0" smtClean="0"/>
              <a:t>4.Лес является домом для растений и животных.</a:t>
            </a:r>
          </a:p>
          <a:p>
            <a:r>
              <a:rPr lang="ru-RU" dirty="0" smtClean="0"/>
              <a:t>5.Лес источник древесины.</a:t>
            </a:r>
          </a:p>
          <a:p>
            <a:r>
              <a:rPr lang="ru-RU" dirty="0" smtClean="0"/>
              <a:t>6.Лес является местом для пикника.</a:t>
            </a:r>
          </a:p>
          <a:p>
            <a:r>
              <a:rPr lang="ru-RU" dirty="0" smtClean="0"/>
              <a:t>7. Лес источник ягод, грибов, лекарственных растений.</a:t>
            </a:r>
          </a:p>
          <a:p>
            <a:r>
              <a:rPr lang="ru-RU" dirty="0" smtClean="0"/>
              <a:t>8. Лес источник полезных ископаемых.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58799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Значение леса: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9. Лес место для свалки.</a:t>
            </a:r>
          </a:p>
          <a:p>
            <a:r>
              <a:rPr lang="ru-RU" dirty="0" smtClean="0"/>
              <a:t>10. Лес имеет эстетическое значение.</a:t>
            </a:r>
          </a:p>
          <a:p>
            <a:r>
              <a:rPr lang="ru-RU" dirty="0" smtClean="0"/>
              <a:t>11. Лес место для разведения костров.</a:t>
            </a:r>
          </a:p>
          <a:p>
            <a:r>
              <a:rPr lang="ru-RU" dirty="0" smtClean="0"/>
              <a:t>12. лес источник вредных веществ.</a:t>
            </a:r>
          </a:p>
          <a:p>
            <a:r>
              <a:rPr lang="ru-RU" dirty="0" smtClean="0"/>
              <a:t>13. Лес защитник водоёмов и почв.</a:t>
            </a:r>
          </a:p>
          <a:p>
            <a:r>
              <a:rPr lang="ru-RU" dirty="0" smtClean="0"/>
              <a:t>14.Лес является домом для человека.</a:t>
            </a:r>
          </a:p>
          <a:p>
            <a:r>
              <a:rPr lang="ru-RU" dirty="0" smtClean="0"/>
              <a:t>15. Лес служит местом отдыха для человека.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  <a:solidFill>
            <a:schemeClr val="accent3">
              <a:lumMod val="60000"/>
              <a:lumOff val="40000"/>
            </a:schemeClr>
          </a:solidFill>
          <a:scene3d>
            <a:camera prst="isometricLeftDown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ru-RU" sz="5400" dirty="0" smtClean="0"/>
              <a:t>Много  леса – </a:t>
            </a:r>
            <a:r>
              <a:rPr lang="ru-RU" sz="5400" dirty="0" smtClean="0"/>
              <a:t>не губи</a:t>
            </a:r>
            <a:r>
              <a:rPr lang="ru-RU" sz="5400" dirty="0" smtClean="0"/>
              <a:t>!</a:t>
            </a:r>
          </a:p>
          <a:p>
            <a:endParaRPr lang="ru-RU" sz="5400" dirty="0" smtClean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5400" dirty="0" smtClean="0"/>
              <a:t>Мало леса – береги!</a:t>
            </a:r>
          </a:p>
          <a:p>
            <a:endParaRPr lang="ru-RU" sz="5400" dirty="0" smtClean="0"/>
          </a:p>
          <a:p>
            <a:pPr lvl="1"/>
            <a:r>
              <a:rPr lang="ru-RU" sz="6000" dirty="0" smtClean="0"/>
              <a:t>Нет леса - посади!</a:t>
            </a:r>
            <a:endParaRPr lang="ru-RU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560263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/>
          <a:p>
            <a:r>
              <a:rPr lang="ru-RU" sz="8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Виды лесов</a:t>
            </a:r>
            <a:endParaRPr lang="ru-RU" sz="8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F:\43db6890-1eb5-97ce-fbd4-10a8e56636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348880"/>
            <a:ext cx="252028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F:\forests_08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293096"/>
            <a:ext cx="2540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F:\338a568c1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20888"/>
            <a:ext cx="295232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ravoedelo-himki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136904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43db6890-1eb5-97ce-fbd4-10a8e56636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64896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338a568c1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24936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506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40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97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4936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31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84200"/>
            <a:ext cx="8382000" cy="568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187</Words>
  <Application>Microsoft Office PowerPoint</Application>
  <PresentationFormat>Экран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Экосистема леса </vt:lpstr>
      <vt:lpstr>Лес</vt:lpstr>
      <vt:lpstr>Виды лесов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Игра «Пятый лишний!</vt:lpstr>
      <vt:lpstr>Слайд 20</vt:lpstr>
      <vt:lpstr>  Игра «Фотоаппарат»</vt:lpstr>
      <vt:lpstr>Значение леса:</vt:lpstr>
      <vt:lpstr>Значение леса: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Экосистема леса</dc:title>
  <dc:creator>123</dc:creator>
  <cp:lastModifiedBy>123</cp:lastModifiedBy>
  <cp:revision>14</cp:revision>
  <dcterms:created xsi:type="dcterms:W3CDTF">2012-11-07T12:37:58Z</dcterms:created>
  <dcterms:modified xsi:type="dcterms:W3CDTF">2012-11-10T06:35:19Z</dcterms:modified>
</cp:coreProperties>
</file>