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Пресная</c:v>
                </c:pt>
                <c:pt idx="1">
                  <c:v>Солёная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3.0000000000000054E-2</c:v>
                </c:pt>
                <c:pt idx="1">
                  <c:v>0.97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Учебная презентация по теме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«Пресные водоёмы»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0" y="5410200"/>
            <a:ext cx="6489192" cy="9144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Канал — искусственное русло для воды.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077200" y="5867400"/>
            <a:ext cx="813816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Анна\Pictures\Рисунок6 (640x48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250" y="274638"/>
            <a:ext cx="6184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5355102"/>
            <a:ext cx="7479792" cy="9144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Пруд — искусственный водоём для хранения воды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077200" y="5867400"/>
            <a:ext cx="813816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Анна\Pictures\Рисунок7 (546x36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944" y="274638"/>
            <a:ext cx="6839212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62000" y="5355102"/>
            <a:ext cx="7632192" cy="91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Водохрани́лище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 — искусственный водоём, образованный, как правило, в долине реки водоподпорными сооружениями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Анна\Pictures\Рисунок8 (640x4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246" y="152400"/>
            <a:ext cx="6693954" cy="4413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0" y="1295400"/>
            <a:ext cx="6858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БЕРЕГИТЕ ВОДУ!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6211669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Афонюшкина А.С.</a:t>
            </a:r>
          </a:p>
          <a:p>
            <a:r>
              <a:rPr lang="ru-RU" dirty="0" smtClean="0"/>
              <a:t>МОУ «Средняя школа №36» г.Петрозаводск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52400"/>
            <a:ext cx="461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</a:schemeClr>
                </a:solidFill>
              </a:rPr>
              <a:t>Вода на Земле</a:t>
            </a:r>
            <a:endParaRPr lang="ru-RU" sz="4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4800" y="5410200"/>
            <a:ext cx="4040188" cy="762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Голубая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планета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Соотношение воды и суши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54781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196" y="1066801"/>
            <a:ext cx="422500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Количество пресной воды на Земле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124200" y="5355102"/>
            <a:ext cx="5269992" cy="135049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На Земле только 3% пресной (пригодной для питья) воды. Большинство её запасов (70%) находится в </a:t>
            </a:r>
            <a:r>
              <a:rPr lang="ru-RU" sz="2400" dirty="0" smtClean="0">
                <a:hlinkClick r:id="rId2" action="ppaction://hlinksldjump"/>
              </a:rPr>
              <a:t>ледниках.</a:t>
            </a:r>
            <a:endParaRPr lang="ru-RU" sz="24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914400" y="274638"/>
          <a:ext cx="7620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52400"/>
            <a:ext cx="589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Виды пресных водоёмов</a:t>
            </a:r>
            <a:endParaRPr lang="ru-RU" sz="36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685800" y="2133600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Озёра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 Реки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066800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ЕСТЕСТВЕННЫЕ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066800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ИСКУССТВЕННЫЕ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62000" y="3733800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Родники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838200" y="4724400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Болота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6019800" y="213360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Каналы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9560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Пруды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1029" y="3810000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Водохранилище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1981200"/>
            <a:ext cx="3257112" cy="30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6096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нна\Pictures\Рисунок3 (272x18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310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762000" y="5355102"/>
            <a:ext cx="7632192" cy="91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Озеро представляет собой замкнутое углубление суши, в которое стекает и накапливается вода. Озёра не являются частью Мирового океана.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05800" y="5943600"/>
            <a:ext cx="838200" cy="7376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на\Pictures\Рисунок1 (640x48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0400" cy="52687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5355102"/>
            <a:ext cx="7784592" cy="91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Река́ — природный водный поток, текущий в выработанном им углублении — постоянном естественном русле.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82000" y="6019800"/>
            <a:ext cx="762000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нна\Pictures\Рисунок2 (493x32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979314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5355102"/>
            <a:ext cx="7708392" cy="91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Родни́к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исто́чник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ключ — естественный выход подземных вод на земную поверхность на суше или под водой (подводный источник).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05800" y="6019800"/>
            <a:ext cx="661416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нна\Pictures\Рисунок4 (640x43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7598"/>
            <a:ext cx="6858000" cy="46973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5355102"/>
            <a:ext cx="7708392" cy="91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Болото – это природное сообщество, которое образовалось из-за избытка воды в почве.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153400" y="5943600"/>
            <a:ext cx="813816" cy="762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Анна\Pictures\Рисунок5 (640x48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747" y="304800"/>
            <a:ext cx="6290653" cy="44726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">
      <a:dk1>
        <a:srgbClr val="1FADCC"/>
      </a:dk1>
      <a:lt1>
        <a:sysClr val="window" lastClr="FFFFFF"/>
      </a:lt1>
      <a:dk2>
        <a:srgbClr val="21798F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115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Учебная презентация по теме   «Пресные водоёмы» </vt:lpstr>
      <vt:lpstr>Слайд 2</vt:lpstr>
      <vt:lpstr>Количество пресной воды на Земле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презентация по теме   «Пресные водоёмы»</dc:title>
  <dc:creator>Максим</dc:creator>
  <cp:lastModifiedBy>Анна</cp:lastModifiedBy>
  <cp:revision>18</cp:revision>
  <dcterms:created xsi:type="dcterms:W3CDTF">2012-04-05T14:03:17Z</dcterms:created>
  <dcterms:modified xsi:type="dcterms:W3CDTF">2013-01-22T06:36:35Z</dcterms:modified>
</cp:coreProperties>
</file>