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3ECAB-2445-4D3F-AF5F-D45757BFBFC9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877D3-BF7B-4965-AEE7-AB45466260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223" y="0"/>
            <a:ext cx="92371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5800" y="914400"/>
            <a:ext cx="77724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Проект </a:t>
            </a:r>
          </a:p>
          <a:p>
            <a:pPr algn="ctr"/>
            <a:r>
              <a:rPr lang="ru-RU" sz="72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«Воздух. Влажность воздуха»</a:t>
            </a:r>
            <a:endParaRPr lang="ru-RU" sz="72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6706"/>
            <a:ext cx="9372600" cy="78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31432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04800"/>
            <a:ext cx="2609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51816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Приборы для увлажнения воздуха в помещении.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6706"/>
            <a:ext cx="9372600" cy="78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27945" y="457200"/>
            <a:ext cx="34068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Вывод: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4384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Влажность воздуха меняется в течение года. Особенно это заметно в помещении.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3400"/>
            <a:ext cx="9372600" cy="78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-152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Зависит ли влажность воздуха от времени года?</a:t>
            </a:r>
            <a:endParaRPr lang="ru-RU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95400"/>
            <a:ext cx="3450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ГИПОТЕЗА: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81200"/>
            <a:ext cx="883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считаем, что влажность воздуха в помещении меняется в разное время года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3962400"/>
            <a:ext cx="1869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5720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Выяснить, действительно ли влажность воздуха в помещении меняется в разное время года и от чего это зависит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6706"/>
            <a:ext cx="9372600" cy="78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9600" y="-304800"/>
            <a:ext cx="251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Понять, как влажность воздуха влияет на здоровье человека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Провести наблюдения за изменением влажности воздуха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Провести замеры влажности в разное время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3810000"/>
            <a:ext cx="4179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Хотим узнать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303455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чего состоит воздух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измеряют влажность воздуха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поддерживать влажность воздуха в помещении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6706"/>
            <a:ext cx="9372600" cy="78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743487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6706"/>
            <a:ext cx="9372600" cy="78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Максим\Desktop\для школы\фото\P1000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181600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Максим\Desktop\для школы\фото\P1000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714750"/>
            <a:ext cx="4191000" cy="3143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81000" y="4038600"/>
            <a:ext cx="449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 за температурой и влажностью воздуха.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6706"/>
            <a:ext cx="9372600" cy="78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Максим\Desktop\для школы\фото\P1000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6019800" cy="4514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57200" y="4343400"/>
            <a:ext cx="8001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Познакомились с прибором для измерения влажности воздуха и провели опыты по измерению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6706"/>
            <a:ext cx="9372600" cy="78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Максим\Desktop\для школы\фото\P1000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4775200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Максим\Desktop\для школы\фото\P1000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514600"/>
            <a:ext cx="5562600" cy="4171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6706"/>
            <a:ext cx="9372600" cy="78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457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выяснили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оптимальный уровень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влажности для человека — 45–65%.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22860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Весной, летом и осенью относительная влажность воздуха часто достигает отметки в 90%.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41910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Зимой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относительная влажность воздуха в квартирах падает до 15% — это в два раза ниже, чем в горячих пустынях в полдень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6706"/>
            <a:ext cx="9372600" cy="78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38862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Зимой на влажность воздуха в помещении влияет отопление. Поэтому необходимо увлажнять воздух дополнительно.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096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Влажность воздуха влияет на здоровье человека. При недостаточной влажности кожа пересыхает. Что вызывает различные заболевания, особенно у детей.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217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6</cp:revision>
  <dcterms:created xsi:type="dcterms:W3CDTF">2012-05-14T16:07:06Z</dcterms:created>
  <dcterms:modified xsi:type="dcterms:W3CDTF">2012-05-14T17:00:52Z</dcterms:modified>
</cp:coreProperties>
</file>