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Мои дорогие ученики 4 б класса! Я очень хочу, чтобы вы хорошо написали тест по русскому языку!!!!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klub-drug.ru/wp-content/uploads/2011/04/41.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764704"/>
            <a:ext cx="1368152" cy="1282643"/>
          </a:xfrm>
          <a:prstGeom prst="rect">
            <a:avLst/>
          </a:prstGeom>
          <a:noFill/>
        </p:spPr>
      </p:pic>
      <p:pic>
        <p:nvPicPr>
          <p:cNvPr id="1028" name="Picture 4" descr="http://animated.ucoz.ru/_ph/10/1/132243025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581128"/>
            <a:ext cx="2936068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Двадцать второе января.</a:t>
            </a:r>
            <a:br>
              <a:rPr lang="ru-RU" i="1" dirty="0" smtClean="0"/>
            </a:br>
            <a:r>
              <a:rPr lang="ru-RU" i="1" dirty="0" smtClean="0"/>
              <a:t>Классная работа.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      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smtClean="0">
                <a:solidFill>
                  <a:srgbClr val="00B050"/>
                </a:solidFill>
              </a:rPr>
              <a:t>         Повторение изученного материала.</a:t>
            </a:r>
          </a:p>
          <a:p>
            <a:pPr algn="just">
              <a:buNone/>
            </a:pPr>
            <a:r>
              <a:rPr lang="ru-RU" i="1" dirty="0" smtClean="0"/>
              <a:t>Словарь</a:t>
            </a:r>
            <a:r>
              <a:rPr lang="en-US" i="1" dirty="0" smtClean="0"/>
              <a:t>: </a:t>
            </a:r>
            <a:r>
              <a:rPr lang="ru-RU" i="1" u="sng" dirty="0" smtClean="0"/>
              <a:t>е</a:t>
            </a:r>
            <a:r>
              <a:rPr lang="ru-RU" i="1" dirty="0" smtClean="0"/>
              <a:t>щё, инт</a:t>
            </a:r>
            <a:r>
              <a:rPr lang="ru-RU" i="1" u="sng" dirty="0" smtClean="0"/>
              <a:t>е</a:t>
            </a:r>
            <a:r>
              <a:rPr lang="ru-RU" i="1" dirty="0" smtClean="0"/>
              <a:t>р</a:t>
            </a:r>
            <a:r>
              <a:rPr lang="ru-RU" b="1" i="1" dirty="0" smtClean="0"/>
              <a:t>е</a:t>
            </a:r>
            <a:r>
              <a:rPr lang="ru-RU" i="1" u="sng" dirty="0" smtClean="0"/>
              <a:t>сн</a:t>
            </a:r>
            <a:r>
              <a:rPr lang="ru-RU" i="1" dirty="0" smtClean="0"/>
              <a:t>ый, и</a:t>
            </a:r>
            <a:r>
              <a:rPr lang="ru-RU" i="1" u="sng" dirty="0" smtClean="0"/>
              <a:t>з</a:t>
            </a:r>
            <a:r>
              <a:rPr lang="ru-RU" i="1" dirty="0" smtClean="0"/>
              <a:t>д</a:t>
            </a:r>
            <a:r>
              <a:rPr lang="ru-RU" i="1" u="sng" dirty="0" smtClean="0"/>
              <a:t>а</a:t>
            </a:r>
            <a:r>
              <a:rPr lang="ru-RU" i="1" dirty="0" smtClean="0"/>
              <a:t>л</a:t>
            </a:r>
            <a:r>
              <a:rPr lang="ru-RU" i="1" u="sng" dirty="0" smtClean="0"/>
              <a:t>е</a:t>
            </a:r>
            <a:r>
              <a:rPr lang="ru-RU" i="1" dirty="0" smtClean="0"/>
              <a:t>к</a:t>
            </a:r>
            <a:r>
              <a:rPr lang="ru-RU" b="1" i="1" dirty="0" smtClean="0"/>
              <a:t>а</a:t>
            </a:r>
            <a:r>
              <a:rPr lang="ru-RU" i="1" dirty="0" smtClean="0"/>
              <a:t>, су</a:t>
            </a:r>
            <a:r>
              <a:rPr lang="ru-RU" i="1" u="sng" dirty="0" smtClean="0"/>
              <a:t>бб</a:t>
            </a:r>
            <a:r>
              <a:rPr lang="ru-RU" b="1" i="1" dirty="0" smtClean="0"/>
              <a:t>о</a:t>
            </a:r>
            <a:r>
              <a:rPr lang="ru-RU" i="1" dirty="0" smtClean="0"/>
              <a:t>тник, пр</a:t>
            </a:r>
            <a:r>
              <a:rPr lang="ru-RU" i="1" u="sng" dirty="0" smtClean="0"/>
              <a:t>е</a:t>
            </a:r>
            <a:r>
              <a:rPr lang="ru-RU" i="1" dirty="0" smtClean="0"/>
              <a:t>кр</a:t>
            </a:r>
            <a:r>
              <a:rPr lang="ru-RU" b="1" i="1" dirty="0" smtClean="0"/>
              <a:t>а</a:t>
            </a:r>
            <a:r>
              <a:rPr lang="ru-RU" i="1" u="sng" dirty="0" smtClean="0"/>
              <a:t>сн</a:t>
            </a:r>
            <a:r>
              <a:rPr lang="ru-RU" i="1" dirty="0" smtClean="0"/>
              <a:t>ый, пут</a:t>
            </a:r>
            <a:r>
              <a:rPr lang="ru-RU" u="sng" dirty="0" smtClean="0"/>
              <a:t>е</a:t>
            </a:r>
            <a:r>
              <a:rPr lang="ru-RU" i="1" dirty="0" smtClean="0"/>
              <a:t>ш</a:t>
            </a:r>
            <a:r>
              <a:rPr lang="ru-RU" b="1" i="1" dirty="0" smtClean="0"/>
              <a:t>е</a:t>
            </a:r>
            <a:r>
              <a:rPr lang="ru-RU" i="1" dirty="0" smtClean="0"/>
              <a:t>ств</a:t>
            </a:r>
            <a:r>
              <a:rPr lang="ru-RU" i="1" u="sng" dirty="0" smtClean="0"/>
              <a:t>ие</a:t>
            </a:r>
            <a:r>
              <a:rPr lang="ru-RU" i="1" dirty="0" smtClean="0"/>
              <a:t>, пут</a:t>
            </a:r>
            <a:r>
              <a:rPr lang="ru-RU" i="1" u="sng" dirty="0" smtClean="0"/>
              <a:t>е</a:t>
            </a:r>
            <a:r>
              <a:rPr lang="ru-RU" i="1" dirty="0" smtClean="0"/>
              <a:t>ш</a:t>
            </a:r>
            <a:r>
              <a:rPr lang="ru-RU" b="1" i="1" dirty="0" smtClean="0"/>
              <a:t>е</a:t>
            </a:r>
            <a:r>
              <a:rPr lang="ru-RU" i="1" dirty="0" smtClean="0"/>
              <a:t>ств</a:t>
            </a:r>
            <a:r>
              <a:rPr lang="ru-RU" i="1" u="sng" dirty="0" smtClean="0"/>
              <a:t>енн</a:t>
            </a:r>
            <a:r>
              <a:rPr lang="ru-RU" i="1" dirty="0" smtClean="0"/>
              <a:t>ик, </a:t>
            </a:r>
            <a:r>
              <a:rPr lang="ru-RU" i="1" u="sng" dirty="0" smtClean="0"/>
              <a:t>ов</a:t>
            </a:r>
            <a:r>
              <a:rPr lang="ru-RU" i="1" dirty="0" smtClean="0"/>
              <a:t>ц</a:t>
            </a:r>
            <a:r>
              <a:rPr lang="ru-RU" b="1" i="1" dirty="0" smtClean="0"/>
              <a:t>а</a:t>
            </a:r>
            <a:r>
              <a:rPr lang="ru-RU" i="1" dirty="0" smtClean="0"/>
              <a:t>, т</a:t>
            </a:r>
            <a:r>
              <a:rPr lang="ru-RU" i="1" u="sng" dirty="0" smtClean="0"/>
              <a:t>е</a:t>
            </a:r>
            <a:r>
              <a:rPr lang="ru-RU" i="1" dirty="0" smtClean="0"/>
              <a:t>п</a:t>
            </a:r>
            <a:r>
              <a:rPr lang="ru-RU" b="1" i="1" dirty="0" smtClean="0"/>
              <a:t>е</a:t>
            </a:r>
            <a:r>
              <a:rPr lang="ru-RU" i="1" dirty="0" smtClean="0"/>
              <a:t>рь, т</a:t>
            </a:r>
            <a:r>
              <a:rPr lang="ru-RU" i="1" u="sng" dirty="0" smtClean="0"/>
              <a:t>о</a:t>
            </a:r>
            <a:r>
              <a:rPr lang="ru-RU" i="1" dirty="0" smtClean="0"/>
              <a:t>в</a:t>
            </a:r>
            <a:r>
              <a:rPr lang="ru-RU" b="1" i="1" dirty="0" smtClean="0"/>
              <a:t>а</a:t>
            </a:r>
            <a:r>
              <a:rPr lang="ru-RU" i="1" dirty="0" smtClean="0"/>
              <a:t>р</a:t>
            </a:r>
            <a:r>
              <a:rPr lang="ru-RU" i="1" u="sng" dirty="0" smtClean="0"/>
              <a:t>ищ</a:t>
            </a:r>
            <a:r>
              <a:rPr lang="ru-RU" i="1" dirty="0" smtClean="0"/>
              <a:t>, тр</a:t>
            </a:r>
            <a:r>
              <a:rPr lang="ru-RU" i="1" u="sng" dirty="0" smtClean="0"/>
              <a:t>ам</a:t>
            </a:r>
            <a:r>
              <a:rPr lang="ru-RU" i="1" dirty="0" smtClean="0"/>
              <a:t>в</a:t>
            </a:r>
            <a:r>
              <a:rPr lang="ru-RU" b="1" i="1" dirty="0" smtClean="0"/>
              <a:t>а</a:t>
            </a:r>
            <a:r>
              <a:rPr lang="ru-RU" i="1" dirty="0" smtClean="0"/>
              <a:t>й, тр</a:t>
            </a:r>
            <a:r>
              <a:rPr lang="ru-RU" i="1" u="sng" dirty="0" smtClean="0"/>
              <a:t>олл</a:t>
            </a:r>
            <a:r>
              <a:rPr lang="ru-RU" b="1" i="1" dirty="0" smtClean="0"/>
              <a:t>е</a:t>
            </a:r>
            <a:r>
              <a:rPr lang="ru-RU" i="1" dirty="0" smtClean="0"/>
              <a:t>йбу</a:t>
            </a:r>
            <a:r>
              <a:rPr lang="ru-RU" i="1" u="sng" dirty="0" smtClean="0"/>
              <a:t>с</a:t>
            </a:r>
            <a:r>
              <a:rPr lang="ru-RU" i="1" dirty="0" smtClean="0"/>
              <a:t>, св</a:t>
            </a:r>
            <a:r>
              <a:rPr lang="ru-RU" i="1" u="sng" dirty="0" smtClean="0"/>
              <a:t>е</a:t>
            </a:r>
            <a:r>
              <a:rPr lang="ru-RU" i="1" dirty="0" smtClean="0"/>
              <a:t>рк</a:t>
            </a:r>
            <a:r>
              <a:rPr lang="ru-RU" b="1" i="1" dirty="0" smtClean="0"/>
              <a:t>а</a:t>
            </a:r>
            <a:r>
              <a:rPr lang="ru-RU" i="1" dirty="0" smtClean="0"/>
              <a:t>ть, </a:t>
            </a:r>
            <a:r>
              <a:rPr lang="ru-RU" i="1" u="sng" dirty="0" smtClean="0"/>
              <a:t>о</a:t>
            </a:r>
            <a:r>
              <a:rPr lang="ru-RU" i="1" dirty="0" smtClean="0"/>
              <a:t>б</a:t>
            </a:r>
            <a:r>
              <a:rPr lang="ru-RU" i="1" u="sng" dirty="0" smtClean="0"/>
              <a:t>о</a:t>
            </a:r>
            <a:r>
              <a:rPr lang="ru-RU" i="1" dirty="0" smtClean="0"/>
              <a:t>р</a:t>
            </a:r>
            <a:r>
              <a:rPr lang="ru-RU" b="1" i="1" dirty="0" smtClean="0"/>
              <a:t>о</a:t>
            </a:r>
            <a:r>
              <a:rPr lang="ru-RU" i="1" dirty="0" smtClean="0"/>
              <a:t>на, м</a:t>
            </a:r>
            <a:r>
              <a:rPr lang="ru-RU" i="1" u="sng" dirty="0" smtClean="0"/>
              <a:t>е</a:t>
            </a:r>
            <a:r>
              <a:rPr lang="ru-RU" i="1" dirty="0" smtClean="0"/>
              <a:t>т</a:t>
            </a:r>
            <a:r>
              <a:rPr lang="ru-RU" b="1" i="1" dirty="0" smtClean="0"/>
              <a:t>а</a:t>
            </a:r>
            <a:r>
              <a:rPr lang="ru-RU" i="1" u="sng" dirty="0" smtClean="0"/>
              <a:t>лл</a:t>
            </a:r>
            <a:r>
              <a:rPr lang="ru-RU" i="1" dirty="0" smtClean="0"/>
              <a:t>, к</a:t>
            </a:r>
            <a:r>
              <a:rPr lang="ru-RU" i="1" u="sng" dirty="0" smtClean="0"/>
              <a:t>а</a:t>
            </a:r>
            <a:r>
              <a:rPr lang="ru-RU" i="1" dirty="0" smtClean="0"/>
              <a:t>л</a:t>
            </a:r>
            <a:r>
              <a:rPr lang="ru-RU" i="1" u="sng" dirty="0" smtClean="0"/>
              <a:t>е</a:t>
            </a:r>
            <a:r>
              <a:rPr lang="ru-RU" i="1" dirty="0" smtClean="0"/>
              <a:t>нд</a:t>
            </a:r>
            <a:r>
              <a:rPr lang="ru-RU" b="1" i="1" dirty="0" smtClean="0"/>
              <a:t>а</a:t>
            </a:r>
            <a:r>
              <a:rPr lang="ru-RU" i="1" dirty="0" smtClean="0"/>
              <a:t>рь, ж</a:t>
            </a:r>
            <a:r>
              <a:rPr lang="ru-RU" i="1" u="sng" dirty="0" smtClean="0"/>
              <a:t>е</a:t>
            </a:r>
            <a:r>
              <a:rPr lang="ru-RU" i="1" dirty="0" smtClean="0"/>
              <a:t>л</a:t>
            </a:r>
            <a:r>
              <a:rPr lang="ru-RU" b="1" i="1" dirty="0" smtClean="0"/>
              <a:t>а</a:t>
            </a:r>
            <a:r>
              <a:rPr lang="ru-RU" i="1" dirty="0" smtClean="0"/>
              <a:t>ть, ф</a:t>
            </a:r>
            <a:r>
              <a:rPr lang="ru-RU" i="1" u="sng" dirty="0" smtClean="0"/>
              <a:t>а</a:t>
            </a:r>
            <a:r>
              <a:rPr lang="ru-RU" i="1" dirty="0" smtClean="0"/>
              <a:t>м</a:t>
            </a:r>
            <a:r>
              <a:rPr lang="ru-RU" b="1" i="1" dirty="0" smtClean="0"/>
              <a:t>и</a:t>
            </a:r>
            <a:r>
              <a:rPr lang="ru-RU" i="1" dirty="0" smtClean="0"/>
              <a:t>л</a:t>
            </a:r>
            <a:r>
              <a:rPr lang="ru-RU" i="1" u="sng" dirty="0" smtClean="0"/>
              <a:t>ия</a:t>
            </a:r>
            <a:r>
              <a:rPr lang="ru-RU" i="1" dirty="0" smtClean="0"/>
              <a:t>, хл</a:t>
            </a:r>
            <a:r>
              <a:rPr lang="ru-RU" i="1" u="sng" dirty="0" smtClean="0"/>
              <a:t>е</a:t>
            </a:r>
            <a:r>
              <a:rPr lang="ru-RU" i="1" dirty="0" smtClean="0"/>
              <a:t>б</a:t>
            </a:r>
            <a:r>
              <a:rPr lang="ru-RU" i="1" u="sng" dirty="0" smtClean="0"/>
              <a:t>о</a:t>
            </a:r>
            <a:r>
              <a:rPr lang="ru-RU" i="1" dirty="0" smtClean="0"/>
              <a:t>р</a:t>
            </a:r>
            <a:r>
              <a:rPr lang="ru-RU" b="1" i="1" dirty="0" smtClean="0"/>
              <a:t>о</a:t>
            </a:r>
            <a:r>
              <a:rPr lang="ru-RU" i="1" u="sng" dirty="0" smtClean="0"/>
              <a:t>б</a:t>
            </a:r>
            <a:r>
              <a:rPr lang="ru-RU" i="1" dirty="0" smtClean="0"/>
              <a:t>, х</a:t>
            </a:r>
            <a:r>
              <a:rPr lang="ru-RU" i="1" u="sng" dirty="0" smtClean="0"/>
              <a:t>о</a:t>
            </a:r>
            <a:r>
              <a:rPr lang="ru-RU" i="1" dirty="0" smtClean="0"/>
              <a:t>з</a:t>
            </a:r>
            <a:r>
              <a:rPr lang="ru-RU" b="1" i="1" dirty="0" smtClean="0"/>
              <a:t>я</a:t>
            </a:r>
            <a:r>
              <a:rPr lang="ru-RU" i="1" dirty="0" smtClean="0"/>
              <a:t>й</a:t>
            </a:r>
            <a:r>
              <a:rPr lang="ru-RU" i="1" u="sng" dirty="0" smtClean="0"/>
              <a:t>ст</a:t>
            </a:r>
            <a:r>
              <a:rPr lang="ru-RU" i="1" dirty="0" smtClean="0"/>
              <a:t>в</a:t>
            </a:r>
            <a:r>
              <a:rPr lang="ru-RU" i="1" u="sng" dirty="0" smtClean="0"/>
              <a:t>о</a:t>
            </a:r>
            <a:r>
              <a:rPr lang="ru-RU" i="1" dirty="0" smtClean="0"/>
              <a:t>.</a:t>
            </a:r>
            <a:endParaRPr lang="ru-RU" i="1" dirty="0"/>
          </a:p>
        </p:txBody>
      </p:sp>
      <p:pic>
        <p:nvPicPr>
          <p:cNvPr id="20482" name="Picture 2" descr="C:\Users\Татьяна\Downloads\p03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229200"/>
            <a:ext cx="864096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1.Выпишите только те словосочетания, в которых прилагательные употреблены в мужском роде.</a:t>
            </a:r>
            <a:endParaRPr lang="ru-RU" sz="3600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Красивая игрушка, главная роль, высокий столб, хороший мастер, чёрный рояль, мягкое кресло, трудный характер, оценочный лист, служебный вход, кривое зеркало, чёрная клавиша, большой палец, быстрый шаг, домашний пёс, перелетные птицы.</a:t>
            </a:r>
            <a:endParaRPr lang="ru-RU" dirty="0"/>
          </a:p>
        </p:txBody>
      </p:sp>
      <p:pic>
        <p:nvPicPr>
          <p:cNvPr id="21506" name="Picture 2" descr="C:\Users\Татьяна\Downloads\6144484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844824"/>
            <a:ext cx="1038225" cy="7810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Выпишите только те слова, в которых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надо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писать букву 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Крепос</a:t>
            </a:r>
            <a:r>
              <a:rPr lang="ru-RU" dirty="0" smtClean="0"/>
              <a:t>….ной (вал), запас….</a:t>
            </a:r>
            <a:r>
              <a:rPr lang="ru-RU" dirty="0" err="1" smtClean="0"/>
              <a:t>ный</a:t>
            </a:r>
            <a:r>
              <a:rPr lang="ru-RU" dirty="0" smtClean="0"/>
              <a:t> (выход), </a:t>
            </a:r>
            <a:r>
              <a:rPr lang="ru-RU" dirty="0" err="1" smtClean="0"/>
              <a:t>ненас</a:t>
            </a:r>
            <a:r>
              <a:rPr lang="ru-RU" dirty="0" smtClean="0"/>
              <a:t>….</a:t>
            </a:r>
            <a:r>
              <a:rPr lang="ru-RU" dirty="0" err="1" smtClean="0"/>
              <a:t>ная</a:t>
            </a:r>
            <a:r>
              <a:rPr lang="ru-RU" dirty="0" smtClean="0"/>
              <a:t> (погода), </a:t>
            </a:r>
            <a:r>
              <a:rPr lang="ru-RU" dirty="0" err="1" smtClean="0"/>
              <a:t>соглас</a:t>
            </a:r>
            <a:r>
              <a:rPr lang="ru-RU" dirty="0" smtClean="0"/>
              <a:t>…</a:t>
            </a:r>
            <a:r>
              <a:rPr lang="ru-RU" dirty="0" err="1" smtClean="0"/>
              <a:t>ные</a:t>
            </a:r>
            <a:r>
              <a:rPr lang="ru-RU" dirty="0" smtClean="0"/>
              <a:t> (звуки), </a:t>
            </a:r>
            <a:r>
              <a:rPr lang="ru-RU" dirty="0" err="1" smtClean="0"/>
              <a:t>облас</a:t>
            </a:r>
            <a:r>
              <a:rPr lang="ru-RU" dirty="0" smtClean="0"/>
              <a:t>….ной (центр), лес….</a:t>
            </a:r>
            <a:r>
              <a:rPr lang="ru-RU" dirty="0" err="1" smtClean="0"/>
              <a:t>ничный</a:t>
            </a:r>
            <a:r>
              <a:rPr lang="ru-RU" dirty="0" smtClean="0"/>
              <a:t> (проход), </a:t>
            </a:r>
            <a:r>
              <a:rPr lang="ru-RU" dirty="0" err="1" smtClean="0"/>
              <a:t>радос</a:t>
            </a:r>
            <a:r>
              <a:rPr lang="ru-RU" dirty="0" smtClean="0"/>
              <a:t>…</a:t>
            </a:r>
            <a:r>
              <a:rPr lang="ru-RU" dirty="0" err="1" smtClean="0"/>
              <a:t>ный</a:t>
            </a:r>
            <a:r>
              <a:rPr lang="ru-RU" dirty="0" smtClean="0"/>
              <a:t> (путь).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Поставь все словосочетания в дательном падеже.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Татьяна\Downloads\502189010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124744"/>
            <a:ext cx="1368152" cy="10801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В каком слове на месте пропуска вы напишите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 плач…., </a:t>
            </a:r>
            <a:r>
              <a:rPr lang="ru-RU" dirty="0" err="1" smtClean="0"/>
              <a:t>сроч</a:t>
            </a:r>
            <a:r>
              <a:rPr lang="ru-RU" dirty="0" smtClean="0"/>
              <a:t>….</a:t>
            </a:r>
            <a:r>
              <a:rPr lang="ru-RU" dirty="0" err="1" smtClean="0"/>
              <a:t>ный</a:t>
            </a:r>
            <a:r>
              <a:rPr lang="ru-RU" dirty="0" smtClean="0"/>
              <a:t>, </a:t>
            </a:r>
            <a:r>
              <a:rPr lang="ru-RU" dirty="0" err="1" smtClean="0"/>
              <a:t>ноч</a:t>
            </a:r>
            <a:r>
              <a:rPr lang="ru-RU" dirty="0" smtClean="0"/>
              <a:t>….ной, калач…., кирпич…, </a:t>
            </a:r>
            <a:r>
              <a:rPr lang="ru-RU" dirty="0" err="1" smtClean="0"/>
              <a:t>чуш</a:t>
            </a:r>
            <a:r>
              <a:rPr lang="ru-RU" dirty="0" smtClean="0"/>
              <a:t>…., </a:t>
            </a:r>
            <a:r>
              <a:rPr lang="ru-RU" dirty="0" err="1" smtClean="0"/>
              <a:t>мыш</a:t>
            </a:r>
            <a:r>
              <a:rPr lang="ru-RU" dirty="0" smtClean="0"/>
              <a:t>…, </a:t>
            </a:r>
            <a:r>
              <a:rPr lang="ru-RU" dirty="0" err="1" smtClean="0"/>
              <a:t>печ</a:t>
            </a:r>
            <a:r>
              <a:rPr lang="ru-RU" dirty="0" smtClean="0"/>
              <a:t>….</a:t>
            </a:r>
            <a:r>
              <a:rPr lang="ru-RU" dirty="0" err="1" smtClean="0"/>
              <a:t>ка</a:t>
            </a:r>
            <a:r>
              <a:rPr lang="ru-RU" dirty="0" smtClean="0"/>
              <a:t>, </a:t>
            </a:r>
            <a:r>
              <a:rPr lang="ru-RU" dirty="0" err="1" smtClean="0"/>
              <a:t>золуш</a:t>
            </a:r>
            <a:r>
              <a:rPr lang="ru-RU" dirty="0" smtClean="0"/>
              <a:t>….</a:t>
            </a:r>
            <a:r>
              <a:rPr lang="ru-RU" dirty="0" err="1" smtClean="0"/>
              <a:t>ка</a:t>
            </a:r>
            <a:r>
              <a:rPr lang="ru-RU" dirty="0" smtClean="0"/>
              <a:t>, с крыш….,  врач…, малыш…, </a:t>
            </a:r>
            <a:r>
              <a:rPr lang="ru-RU" dirty="0" err="1" smtClean="0"/>
              <a:t>печ</a:t>
            </a:r>
            <a:r>
              <a:rPr lang="ru-RU" dirty="0" smtClean="0"/>
              <a:t>…, силач…., </a:t>
            </a:r>
            <a:r>
              <a:rPr lang="ru-RU" dirty="0" err="1" smtClean="0"/>
              <a:t>мелоч</a:t>
            </a:r>
            <a:r>
              <a:rPr lang="ru-RU" dirty="0" smtClean="0"/>
              <a:t>…, </a:t>
            </a:r>
            <a:r>
              <a:rPr lang="ru-RU" dirty="0" err="1" smtClean="0"/>
              <a:t>даёш</a:t>
            </a:r>
            <a:r>
              <a:rPr lang="ru-RU" dirty="0" smtClean="0"/>
              <a:t>…., </a:t>
            </a:r>
            <a:r>
              <a:rPr lang="ru-RU" dirty="0" err="1" smtClean="0"/>
              <a:t>плывёш</a:t>
            </a:r>
            <a:r>
              <a:rPr lang="ru-RU" dirty="0" smtClean="0"/>
              <a:t>…</a:t>
            </a:r>
            <a:endParaRPr lang="ru-RU" dirty="0"/>
          </a:p>
        </p:txBody>
      </p:sp>
      <p:pic>
        <p:nvPicPr>
          <p:cNvPr id="14338" name="Picture 2" descr="C:\Users\Татьяна\Downloads\962133473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97152"/>
            <a:ext cx="1524000" cy="14954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Найдите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неправильно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выписанное словосочетание.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 зеленом лугу летают разноцветные бабочки.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разноцветные бабочки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на зеленом лугу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летают бабочки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летают на лугу.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7" name="Picture 3" descr="C:\Users\Татьяна\Downloads\babochkia-4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276872"/>
            <a:ext cx="1400175" cy="1143000"/>
          </a:xfrm>
          <a:prstGeom prst="rect">
            <a:avLst/>
          </a:prstGeom>
          <a:noFill/>
        </p:spPr>
      </p:pic>
      <p:pic>
        <p:nvPicPr>
          <p:cNvPr id="16388" name="Picture 4" descr="C:\Users\Татьяна\Downloads\babochkia-4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437112"/>
            <a:ext cx="1400175" cy="1143000"/>
          </a:xfrm>
          <a:prstGeom prst="rect">
            <a:avLst/>
          </a:prstGeom>
          <a:noFill/>
        </p:spPr>
      </p:pic>
      <p:pic>
        <p:nvPicPr>
          <p:cNvPr id="16389" name="Picture 5" descr="C:\Users\Татьяна\Downloads\babochkia-4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373216"/>
            <a:ext cx="1400175" cy="1143000"/>
          </a:xfrm>
          <a:prstGeom prst="rect">
            <a:avLst/>
          </a:prstGeom>
          <a:noFill/>
        </p:spPr>
      </p:pic>
      <p:pic>
        <p:nvPicPr>
          <p:cNvPr id="16390" name="Picture 6" descr="C:\Users\Татьяна\Downloads\babochkia-4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1400175" cy="1143000"/>
          </a:xfrm>
          <a:prstGeom prst="rect">
            <a:avLst/>
          </a:prstGeom>
          <a:noFill/>
        </p:spPr>
      </p:pic>
      <p:pic>
        <p:nvPicPr>
          <p:cNvPr id="16391" name="Picture 7" descr="C:\Users\Татьяна\Downloads\babochkia-5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645024"/>
            <a:ext cx="952500" cy="952500"/>
          </a:xfrm>
          <a:prstGeom prst="rect">
            <a:avLst/>
          </a:prstGeom>
          <a:noFill/>
        </p:spPr>
      </p:pic>
      <p:pic>
        <p:nvPicPr>
          <p:cNvPr id="16392" name="Picture 8" descr="C:\Users\Татьяна\Downloads\babochkia-5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429000"/>
            <a:ext cx="952500" cy="952500"/>
          </a:xfrm>
          <a:prstGeom prst="rect">
            <a:avLst/>
          </a:prstGeom>
          <a:noFill/>
        </p:spPr>
      </p:pic>
      <p:pic>
        <p:nvPicPr>
          <p:cNvPr id="16393" name="Picture 9" descr="C:\Users\Татьяна\Downloads\babochkia-5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5013176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Найдите и выпишите существительные 3-го склонения.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 леса.</a:t>
            </a:r>
          </a:p>
          <a:p>
            <a:r>
              <a:rPr lang="ru-RU" dirty="0" smtClean="0"/>
              <a:t>По дороге.</a:t>
            </a:r>
          </a:p>
          <a:p>
            <a:r>
              <a:rPr lang="ru-RU" dirty="0" smtClean="0"/>
              <a:t>О циркуле.</a:t>
            </a:r>
          </a:p>
          <a:p>
            <a:r>
              <a:rPr lang="ru-RU" dirty="0" smtClean="0"/>
              <a:t>На печке.</a:t>
            </a:r>
          </a:p>
          <a:p>
            <a:r>
              <a:rPr lang="ru-RU" dirty="0" smtClean="0"/>
              <a:t>С дачи.</a:t>
            </a:r>
          </a:p>
          <a:p>
            <a:r>
              <a:rPr lang="ru-RU" dirty="0" smtClean="0"/>
              <a:t>На печи.</a:t>
            </a:r>
          </a:p>
          <a:p>
            <a:r>
              <a:rPr lang="ru-RU" dirty="0" smtClean="0"/>
              <a:t>К карусели.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Составь  с ними предложения.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Татьяна\Downloads\0_72e3a_134ba3b0_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276872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Выбери только те существительные, в окончании которых на месте пропуска пишется буква И.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 дневник…., на полк….., в самолёт…., на </a:t>
            </a:r>
            <a:r>
              <a:rPr lang="ru-RU" dirty="0" err="1" smtClean="0"/>
              <a:t>карусел</a:t>
            </a:r>
            <a:r>
              <a:rPr lang="ru-RU" dirty="0" smtClean="0"/>
              <a:t>….., на лист…., на </a:t>
            </a:r>
            <a:r>
              <a:rPr lang="ru-RU" dirty="0" err="1" smtClean="0"/>
              <a:t>роял</a:t>
            </a:r>
            <a:r>
              <a:rPr lang="ru-RU" dirty="0" smtClean="0"/>
              <a:t>…., </a:t>
            </a:r>
            <a:r>
              <a:rPr lang="ru-RU" dirty="0" err="1" smtClean="0"/>
              <a:t>на</a:t>
            </a:r>
            <a:r>
              <a:rPr lang="ru-RU" dirty="0" smtClean="0"/>
              <a:t> плеч…, без </a:t>
            </a:r>
            <a:r>
              <a:rPr lang="ru-RU" dirty="0" err="1" smtClean="0"/>
              <a:t>медал</a:t>
            </a:r>
            <a:r>
              <a:rPr lang="ru-RU" dirty="0" smtClean="0"/>
              <a:t>…., </a:t>
            </a:r>
            <a:r>
              <a:rPr lang="ru-RU" dirty="0" err="1" smtClean="0"/>
              <a:t>без</a:t>
            </a:r>
            <a:r>
              <a:rPr lang="ru-RU" dirty="0" smtClean="0"/>
              <a:t> </a:t>
            </a:r>
            <a:r>
              <a:rPr lang="ru-RU" dirty="0" err="1" smtClean="0"/>
              <a:t>печал</a:t>
            </a:r>
            <a:r>
              <a:rPr lang="ru-RU" dirty="0" smtClean="0"/>
              <a:t>…., в </a:t>
            </a:r>
            <a:r>
              <a:rPr lang="ru-RU" dirty="0" err="1" smtClean="0"/>
              <a:t>песн</a:t>
            </a:r>
            <a:r>
              <a:rPr lang="ru-RU" dirty="0" smtClean="0"/>
              <a:t>…., на телефон…, на компьютер…, на </a:t>
            </a:r>
            <a:r>
              <a:rPr lang="ru-RU" dirty="0" err="1" smtClean="0"/>
              <a:t>пузыр</a:t>
            </a:r>
            <a:r>
              <a:rPr lang="ru-RU" dirty="0" smtClean="0"/>
              <a:t>…., в </a:t>
            </a:r>
            <a:r>
              <a:rPr lang="ru-RU" dirty="0" err="1" smtClean="0"/>
              <a:t>тетрад</a:t>
            </a:r>
            <a:r>
              <a:rPr lang="ru-RU" dirty="0" smtClean="0"/>
              <a:t>….</a:t>
            </a:r>
            <a:endParaRPr lang="ru-RU" dirty="0"/>
          </a:p>
        </p:txBody>
      </p:sp>
      <p:pic>
        <p:nvPicPr>
          <p:cNvPr id="18434" name="Picture 2" descr="C:\Users\Татьяна\Downloads\0_72e39_333c6662_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365104"/>
            <a:ext cx="1181100" cy="11715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Домашнее задание.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Упражнение 328.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Учить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Какие слова называются однокоренными</a:t>
            </a:r>
            <a:r>
              <a:rPr lang="en-US" dirty="0" smtClean="0">
                <a:solidFill>
                  <a:srgbClr val="7030A0"/>
                </a:solidFill>
              </a:rPr>
              <a:t>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Правила переноса.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9458" name="Picture 2" descr="C:\Users\Татьяна\Downloads\0_72e36_d34c0b8e_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88840"/>
            <a:ext cx="2160240" cy="1872208"/>
          </a:xfrm>
          <a:prstGeom prst="rect">
            <a:avLst/>
          </a:prstGeom>
          <a:noFill/>
        </p:spPr>
      </p:pic>
      <p:pic>
        <p:nvPicPr>
          <p:cNvPr id="19459" name="Picture 3" descr="C:\Users\Татьяна\Downloads\p03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916832"/>
            <a:ext cx="687547" cy="522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282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Мои дорогие ученики 4 б класса! Я очень хочу, чтобы вы хорошо написали тест по русскому языку!!!!</vt:lpstr>
      <vt:lpstr>  Двадцать второе января. Классная работа.</vt:lpstr>
      <vt:lpstr>    1.Выпишите только те словосочетания, в которых прилагательные употреблены в мужском роде.</vt:lpstr>
      <vt:lpstr>        2. Выпишите только те слова, в которых не надо писать букву Т.</vt:lpstr>
      <vt:lpstr>        4. В каком слове на месте пропуска вы напишите ь?</vt:lpstr>
      <vt:lpstr>      5. Найдите неправильно выписанное словосочетание.   На зеленом лугу летают разноцветные бабочки.</vt:lpstr>
      <vt:lpstr> 6. Найдите и выпишите существительные 3-го склонения.</vt:lpstr>
      <vt:lpstr>   8. Выбери только те существительные, в окончании которых на месте пропуска пишется буква И.</vt:lpstr>
      <vt:lpstr>  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дорогие ученики 4 б класса! Я очень хочу, чтобы вы хорошо написали тест по русскому языку!!!!</dc:title>
  <dc:creator>Татьяна</dc:creator>
  <cp:lastModifiedBy>Татьяна</cp:lastModifiedBy>
  <cp:revision>56</cp:revision>
  <dcterms:created xsi:type="dcterms:W3CDTF">2013-01-21T17:01:29Z</dcterms:created>
  <dcterms:modified xsi:type="dcterms:W3CDTF">2013-01-21T19:08:28Z</dcterms:modified>
</cp:coreProperties>
</file>