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66FF99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0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D440C-466A-4364-B63F-0C20938C7D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6B73A-1C2B-46D7-8C2D-02126D1043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094D8-B182-4804-B39A-D0001433A0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EB36A2B-A5EE-4EBA-8F30-400DE6FEE3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549CCD2-FC5F-4468-B551-BB8ECE4DE9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836A6-4BFC-4979-AD4F-710C568695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6C16A-CF85-437F-9EC8-D14C338CD6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0092B-EB0D-4708-83EB-748045B976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CCB2A-5BA1-4EF9-9F3B-4DEE3CE2D1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6D323-2C65-4A92-8CCC-5CFC573E87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1514B-37EC-448D-A245-D97A9C1181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3F8B4-EF51-4375-8251-AA67E9B836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F3DF6-E48E-4405-9448-74AA4C81DB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B63FB71-63F0-4AC0-A5C9-0032E7CCB55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752600"/>
          </a:xfrm>
        </p:spPr>
        <p:txBody>
          <a:bodyPr/>
          <a:lstStyle/>
          <a:p>
            <a:r>
              <a:rPr lang="ru-RU" sz="4000"/>
              <a:t>Урок развития речи</a:t>
            </a:r>
            <a:br>
              <a:rPr lang="ru-RU" sz="4000"/>
            </a:br>
            <a:r>
              <a:rPr lang="ru-RU" sz="4000"/>
              <a:t>(сочинение по картине)</a:t>
            </a:r>
            <a:br>
              <a:rPr lang="ru-RU" sz="4000"/>
            </a:br>
            <a:r>
              <a:rPr lang="ru-RU" sz="4000"/>
              <a:t>К.Ф.Юон «Волшебница зима»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4800600"/>
            <a:ext cx="3962400" cy="1219200"/>
          </a:xfrm>
        </p:spPr>
        <p:txBody>
          <a:bodyPr/>
          <a:lstStyle/>
          <a:p>
            <a:r>
              <a:rPr lang="ru-RU" sz="1600" dirty="0" smtClean="0"/>
              <a:t>Зиновьева Татьяна Владимировна</a:t>
            </a:r>
            <a:endParaRPr lang="ru-RU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ru-RU" sz="2400"/>
              <a:t>Каким изобразил художник снег?</a:t>
            </a:r>
            <a:br>
              <a:rPr lang="ru-RU" sz="2400"/>
            </a:br>
            <a:r>
              <a:rPr lang="ru-RU" sz="2400"/>
              <a:t>Серебристый, синеватый, белый снег пушистым ковром устилает землю. Снег осыпал, украсил ветки деревьев. Снег лежит на крышах домов…</a:t>
            </a:r>
          </a:p>
        </p:txBody>
      </p:sp>
      <p:pic>
        <p:nvPicPr>
          <p:cNvPr id="17411" name="Picture 3" descr="42932ba0b48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905000"/>
            <a:ext cx="7810500" cy="4686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630362"/>
          </a:xfrm>
        </p:spPr>
        <p:txBody>
          <a:bodyPr/>
          <a:lstStyle/>
          <a:p>
            <a:r>
              <a:rPr lang="ru-RU" sz="2400"/>
              <a:t>Что еще создает образ волшебницы зимы?</a:t>
            </a:r>
            <a:br>
              <a:rPr lang="ru-RU" sz="2400"/>
            </a:br>
            <a:r>
              <a:rPr lang="ru-RU" sz="2400"/>
              <a:t>Разубранные инеем деревья. Большие сугробы.</a:t>
            </a:r>
            <a:br>
              <a:rPr lang="ru-RU" sz="2400"/>
            </a:br>
            <a:r>
              <a:rPr lang="ru-RU" sz="2400"/>
              <a:t>Мягкие пуховые перины. Ковры из пушистого снега.</a:t>
            </a:r>
            <a:br>
              <a:rPr lang="ru-RU" sz="2400"/>
            </a:br>
            <a:r>
              <a:rPr lang="ru-RU" sz="2400"/>
              <a:t>Ощущаем мягкий снег. Свежий морозный воздух.</a:t>
            </a:r>
          </a:p>
        </p:txBody>
      </p:sp>
      <p:pic>
        <p:nvPicPr>
          <p:cNvPr id="18435" name="Picture 3" descr="42932ba0b48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981200"/>
            <a:ext cx="7810500" cy="4686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Что мы видим на заднем плане?</a:t>
            </a:r>
            <a:br>
              <a:rPr lang="ru-RU" sz="2400"/>
            </a:br>
            <a:r>
              <a:rPr lang="ru-RU" sz="2400"/>
              <a:t>Слева и справа деревенские улицы, темный лес, фигурки людей на лошадях…</a:t>
            </a:r>
            <a:r>
              <a:rPr lang="ru-RU" sz="4000"/>
              <a:t> </a:t>
            </a:r>
          </a:p>
        </p:txBody>
      </p:sp>
      <p:pic>
        <p:nvPicPr>
          <p:cNvPr id="19459" name="Picture 3" descr="42932ba0b48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752600"/>
            <a:ext cx="8115300" cy="48688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r>
              <a:rPr lang="ru-RU" sz="2400"/>
              <a:t>Они будут блестеть, переливаться, сверкать в лучах солнца; будут падать длинные тени. О чем это?</a:t>
            </a:r>
          </a:p>
        </p:txBody>
      </p:sp>
      <p:pic>
        <p:nvPicPr>
          <p:cNvPr id="20483" name="Picture 3" descr="42932ba0b48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676400"/>
            <a:ext cx="7810500" cy="4686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Мохнатый, сверкающий, блестящий иней</a:t>
            </a:r>
            <a:br>
              <a:rPr lang="ru-RU" sz="2400"/>
            </a:br>
            <a:r>
              <a:rPr lang="ru-RU" sz="2400"/>
              <a:t> похож на алмазы, на разноцветный бисер, на мелкие</a:t>
            </a:r>
            <a:br>
              <a:rPr lang="ru-RU" sz="2400"/>
            </a:br>
            <a:r>
              <a:rPr lang="ru-RU" sz="2400"/>
              <a:t>осколки зеркала, стекла.</a:t>
            </a:r>
          </a:p>
        </p:txBody>
      </p:sp>
      <p:pic>
        <p:nvPicPr>
          <p:cNvPr id="21507" name="Picture 3" descr="42932ba0b48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676400"/>
            <a:ext cx="7810500" cy="4686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58200" cy="1401762"/>
          </a:xfrm>
        </p:spPr>
        <p:txBody>
          <a:bodyPr/>
          <a:lstStyle/>
          <a:p>
            <a:r>
              <a:rPr lang="ru-RU" sz="2400"/>
              <a:t>Воздух кажется нам прозрачным, легким, чистым, пахнет снегом, он свежий, морозный.</a:t>
            </a:r>
          </a:p>
        </p:txBody>
      </p:sp>
      <p:pic>
        <p:nvPicPr>
          <p:cNvPr id="22531" name="Picture 3" descr="42932ba0b48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493838"/>
            <a:ext cx="8115300" cy="48688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630362"/>
          </a:xfrm>
        </p:spPr>
        <p:txBody>
          <a:bodyPr/>
          <a:lstStyle/>
          <a:p>
            <a:r>
              <a:rPr lang="ru-RU" sz="2400"/>
              <a:t>Снег серебристый, пушистый, белый. Он сверкает, играет, блестит, искрится, переливается.</a:t>
            </a:r>
            <a:br>
              <a:rPr lang="ru-RU" sz="2400"/>
            </a:br>
            <a:r>
              <a:rPr lang="ru-RU" sz="2400"/>
              <a:t>Снег как мягкая пуховая перина, ковер из пушистого снега, словно пуховый платок, пуховое одеяло.</a:t>
            </a:r>
          </a:p>
        </p:txBody>
      </p:sp>
      <p:pic>
        <p:nvPicPr>
          <p:cNvPr id="23555" name="Picture 3" descr="42932ba0b48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981200"/>
            <a:ext cx="7810500" cy="4686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5562600" cy="457200"/>
          </a:xfrm>
        </p:spPr>
        <p:txBody>
          <a:bodyPr/>
          <a:lstStyle/>
          <a:p>
            <a:r>
              <a:rPr lang="ru-RU" sz="4000"/>
              <a:t>Примерный план: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152400"/>
            <a:ext cx="3429000" cy="30480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400"/>
              <a:t>Волшебница-зима. (об авторе, о картине)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/>
              <a:t>Сказочные деревья.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/>
              <a:t>Зимние забавы.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/>
              <a:t>Мои чувства и настроение от картины. </a:t>
            </a:r>
          </a:p>
        </p:txBody>
      </p:sp>
      <p:pic>
        <p:nvPicPr>
          <p:cNvPr id="24581" name="Picture 5" descr="42932ba0b48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3063875"/>
            <a:ext cx="6096000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42932ba0b484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143000"/>
            <a:ext cx="7962900" cy="4779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3733800" y="838200"/>
            <a:ext cx="4648200" cy="5410200"/>
          </a:xfrm>
        </p:spPr>
        <p:txBody>
          <a:bodyPr/>
          <a:lstStyle/>
          <a:p>
            <a:r>
              <a:rPr lang="ru-RU" sz="3200"/>
              <a:t>Константин Федорович Юон.</a:t>
            </a:r>
            <a:r>
              <a:rPr lang="ru-RU" sz="2400"/>
              <a:t> </a:t>
            </a:r>
            <a:br>
              <a:rPr lang="ru-RU" sz="2400"/>
            </a:br>
            <a:r>
              <a:rPr lang="ru-RU" sz="2400"/>
              <a:t>Родился 24 октября 1875года в Москве — умер </a:t>
            </a:r>
            <a:br>
              <a:rPr lang="ru-RU" sz="2400"/>
            </a:br>
            <a:r>
              <a:rPr lang="ru-RU" sz="2400"/>
              <a:t>11 апреля 1958года. Российский и советский живописец, мастер пейзажа; теоретик искусства, народный художник СССР.</a:t>
            </a:r>
          </a:p>
        </p:txBody>
      </p:sp>
      <p:pic>
        <p:nvPicPr>
          <p:cNvPr id="6152" name="Picture 8" descr="2002-40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066800"/>
            <a:ext cx="3243263" cy="49831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5486400" y="274638"/>
            <a:ext cx="3200400" cy="2925762"/>
          </a:xfrm>
        </p:spPr>
        <p:txBody>
          <a:bodyPr/>
          <a:lstStyle/>
          <a:p>
            <a:r>
              <a:rPr lang="ru-RU" sz="2400"/>
              <a:t>Весенний солнечный день</a:t>
            </a:r>
            <a:br>
              <a:rPr lang="ru-RU" sz="2400"/>
            </a:br>
            <a:r>
              <a:rPr lang="ru-RU" sz="1800"/>
              <a:t/>
            </a:r>
            <a:br>
              <a:rPr lang="ru-RU" sz="1800"/>
            </a:br>
            <a:r>
              <a:rPr lang="ru-RU" sz="1800"/>
              <a:t/>
            </a:r>
            <a:br>
              <a:rPr lang="ru-RU" sz="1800"/>
            </a:br>
            <a:r>
              <a:rPr lang="ru-RU" sz="1800"/>
              <a:t/>
            </a:r>
            <a:br>
              <a:rPr lang="ru-RU" sz="1800"/>
            </a:br>
            <a:r>
              <a:rPr lang="ru-RU" sz="1800"/>
              <a:t/>
            </a:r>
            <a:br>
              <a:rPr lang="ru-RU" sz="1800"/>
            </a:br>
            <a:r>
              <a:rPr lang="ru-RU" sz="1800"/>
              <a:t/>
            </a:r>
            <a:br>
              <a:rPr lang="ru-RU" sz="1800"/>
            </a:br>
            <a:r>
              <a:rPr lang="ru-RU" sz="1800"/>
              <a:t/>
            </a:r>
            <a:br>
              <a:rPr lang="ru-RU" sz="1800"/>
            </a:br>
            <a:r>
              <a:rPr lang="ru-RU" sz="2400"/>
              <a:t>Конец зимы</a:t>
            </a:r>
          </a:p>
        </p:txBody>
      </p:sp>
      <p:pic>
        <p:nvPicPr>
          <p:cNvPr id="8199" name="Picture 7" descr="весенний солнечный день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52400"/>
            <a:ext cx="4876800" cy="3228975"/>
          </a:xfrm>
        </p:spPr>
      </p:pic>
      <p:pic>
        <p:nvPicPr>
          <p:cNvPr id="8200" name="Picture 8" descr="Конец зимы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95800" y="3429000"/>
            <a:ext cx="4191000" cy="32639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Волшебница зима</a:t>
            </a:r>
          </a:p>
        </p:txBody>
      </p:sp>
      <p:pic>
        <p:nvPicPr>
          <p:cNvPr id="10246" name="Picture 6" descr="42932ba0b48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676400"/>
            <a:ext cx="7810500" cy="4686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 Называют зиму  красавицей, гостьей, рукодельницей, чародейкой…</a:t>
            </a:r>
            <a:r>
              <a:rPr lang="ru-RU" sz="4000"/>
              <a:t> </a:t>
            </a:r>
          </a:p>
        </p:txBody>
      </p:sp>
      <p:pic>
        <p:nvPicPr>
          <p:cNvPr id="12291" name="Picture 3" descr="42932ba0b48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676400"/>
            <a:ext cx="7810500" cy="4686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Какие чувства вызывает настроение картины?  Радость, легкость, очарование, праздник, свежесть…</a:t>
            </a:r>
          </a:p>
        </p:txBody>
      </p:sp>
      <p:pic>
        <p:nvPicPr>
          <p:cNvPr id="13315" name="Picture 3" descr="42932ba0b48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676400"/>
            <a:ext cx="7810500" cy="4686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 Что вы видите на картине?</a:t>
            </a:r>
            <a:br>
              <a:rPr lang="ru-RU" sz="2400"/>
            </a:br>
            <a:r>
              <a:rPr lang="ru-RU" sz="2400"/>
              <a:t>Мы видим окраину деревни, речку, по берегам деревья, причудливо разукрашенные, принаряженные снегом, мальчишки на коньках, собаки бегают…</a:t>
            </a:r>
          </a:p>
        </p:txBody>
      </p:sp>
      <p:pic>
        <p:nvPicPr>
          <p:cNvPr id="14339" name="Picture 3" descr="42932ba0b48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676400"/>
            <a:ext cx="7810500" cy="4686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1828800"/>
          </a:xfrm>
        </p:spPr>
        <p:txBody>
          <a:bodyPr/>
          <a:lstStyle/>
          <a:p>
            <a:r>
              <a:rPr lang="ru-RU" sz="2000"/>
              <a:t> Что на картине больше всего нравится художнику?</a:t>
            </a:r>
            <a:br>
              <a:rPr lang="ru-RU" sz="2000"/>
            </a:br>
            <a:r>
              <a:rPr lang="ru-RU" sz="2400"/>
              <a:t>Ему очень нравятся люди, которые вышли на улицу, </a:t>
            </a:r>
            <a:br>
              <a:rPr lang="ru-RU" sz="2400"/>
            </a:br>
            <a:r>
              <a:rPr lang="ru-RU" sz="2400"/>
              <a:t>у них радостное настроение, оттого что выдался отличный денек, каждый занят чем-то своим, но все делается, как это видно на картине, с большим удовольствием.</a:t>
            </a:r>
          </a:p>
        </p:txBody>
      </p:sp>
      <p:pic>
        <p:nvPicPr>
          <p:cNvPr id="15363" name="Picture 3" descr="42932ba0b48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2263775"/>
            <a:ext cx="7658100" cy="4594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ru-RU" sz="2000"/>
              <a:t>Что особенного вы заметили в изображении среднего плана?</a:t>
            </a:r>
            <a:br>
              <a:rPr lang="ru-RU" sz="2000"/>
            </a:br>
            <a:r>
              <a:rPr lang="ru-RU" sz="2400"/>
              <a:t>Красочно показаны деревья, они очень большие, их ветки причудливо вырисовываются на фоне розовато-сероватого неба.</a:t>
            </a:r>
          </a:p>
        </p:txBody>
      </p:sp>
      <p:pic>
        <p:nvPicPr>
          <p:cNvPr id="16387" name="Picture 3" descr="42932ba0b48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981200"/>
            <a:ext cx="7810500" cy="4686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172</Words>
  <Application>Microsoft Office PowerPoint</Application>
  <PresentationFormat>Экран (4:3)</PresentationFormat>
  <Paragraphs>22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Arial</vt:lpstr>
      <vt:lpstr>Оформление по умолчанию</vt:lpstr>
      <vt:lpstr>Урок развития речи (сочинение по картине) К.Ф.Юон «Волшебница зима»</vt:lpstr>
      <vt:lpstr>Константин Федорович Юон.  Родился 24 октября 1875года в Москве — умер  11 апреля 1958года. Российский и советский живописец, мастер пейзажа; теоретик искусства, народный художник СССР.</vt:lpstr>
      <vt:lpstr>Весенний солнечный день       Конец зимы</vt:lpstr>
      <vt:lpstr>Волшебница зима</vt:lpstr>
      <vt:lpstr> Называют зиму  красавицей, гостьей, рукодельницей, чародейкой… </vt:lpstr>
      <vt:lpstr>Какие чувства вызывает настроение картины?  Радость, легкость, очарование, праздник, свежесть…</vt:lpstr>
      <vt:lpstr> Что вы видите на картине? Мы видим окраину деревни, речку, по берегам деревья, причудливо разукрашенные, принаряженные снегом, мальчишки на коньках, собаки бегают…</vt:lpstr>
      <vt:lpstr> Что на картине больше всего нравится художнику? Ему очень нравятся люди, которые вышли на улицу,  у них радостное настроение, оттого что выдался отличный денек, каждый занят чем-то своим, но все делается, как это видно на картине, с большим удовольствием.</vt:lpstr>
      <vt:lpstr>Что особенного вы заметили в изображении среднего плана? Красочно показаны деревья, они очень большие, их ветки причудливо вырисовываются на фоне розовато-сероватого неба.</vt:lpstr>
      <vt:lpstr>Каким изобразил художник снег? Серебристый, синеватый, белый снег пушистым ковром устилает землю. Снег осыпал, украсил ветки деревьев. Снег лежит на крышах домов…</vt:lpstr>
      <vt:lpstr>Что еще создает образ волшебницы зимы? Разубранные инеем деревья. Большие сугробы. Мягкие пуховые перины. Ковры из пушистого снега. Ощущаем мягкий снег. Свежий морозный воздух.</vt:lpstr>
      <vt:lpstr>Что мы видим на заднем плане? Слева и справа деревенские улицы, темный лес, фигурки людей на лошадях… </vt:lpstr>
      <vt:lpstr>Они будут блестеть, переливаться, сверкать в лучах солнца; будут падать длинные тени. О чем это?</vt:lpstr>
      <vt:lpstr>Мохнатый, сверкающий, блестящий иней  похож на алмазы, на разноцветный бисер, на мелкие осколки зеркала, стекла.</vt:lpstr>
      <vt:lpstr>Воздух кажется нам прозрачным, легким, чистым, пахнет снегом, он свежий, морозный.</vt:lpstr>
      <vt:lpstr>Снег серебристый, пушистый, белый. Он сверкает, играет, блестит, искрится, переливается. Снег как мягкая пуховая перина, ковер из пушистого снега, словно пуховый платок, пуховое одеяло.</vt:lpstr>
      <vt:lpstr>Примерный план: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Татьяна</cp:lastModifiedBy>
  <cp:revision>6</cp:revision>
  <cp:lastPrinted>1601-01-01T00:00:00Z</cp:lastPrinted>
  <dcterms:created xsi:type="dcterms:W3CDTF">2010-11-05T12:44:58Z</dcterms:created>
  <dcterms:modified xsi:type="dcterms:W3CDTF">2013-02-03T18:23:52Z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