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676" r:id="rId2"/>
    <p:sldId id="659" r:id="rId3"/>
    <p:sldId id="657" r:id="rId4"/>
    <p:sldId id="655" r:id="rId5"/>
    <p:sldId id="653" r:id="rId6"/>
    <p:sldId id="656" r:id="rId7"/>
    <p:sldId id="660" r:id="rId8"/>
    <p:sldId id="666" r:id="rId9"/>
    <p:sldId id="664" r:id="rId10"/>
    <p:sldId id="663" r:id="rId11"/>
    <p:sldId id="667" r:id="rId12"/>
    <p:sldId id="668" r:id="rId13"/>
    <p:sldId id="675" r:id="rId14"/>
    <p:sldId id="673" r:id="rId15"/>
    <p:sldId id="674" r:id="rId16"/>
    <p:sldId id="677" r:id="rId17"/>
    <p:sldId id="65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E0"/>
    <a:srgbClr val="00FFFF"/>
    <a:srgbClr val="005DA2"/>
    <a:srgbClr val="004A82"/>
    <a:srgbClr val="009900"/>
    <a:srgbClr val="FFF185"/>
    <a:srgbClr val="C7E6A4"/>
    <a:srgbClr val="FD99B3"/>
    <a:srgbClr val="CC00CC"/>
    <a:srgbClr val="FFE9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6" autoAdjust="0"/>
    <p:restoredTop sz="92100" autoAdjust="0"/>
  </p:normalViewPr>
  <p:slideViewPr>
    <p:cSldViewPr>
      <p:cViewPr>
        <p:scale>
          <a:sx n="42" d="100"/>
          <a:sy n="42" d="100"/>
        </p:scale>
        <p:origin x="-638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9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082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avtatuzova.ru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jpe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jpe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03284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74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857232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«Величина. Длина»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61792" y="1659379"/>
            <a:ext cx="37862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1409638"/>
            <a:ext cx="4857783" cy="278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81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50636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Помоги Вове решить задачу. Запиши на схеме условие и вопрос.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Мама попросила Вову положить в вазу 3 груши, 2 персика, и 4 мандарина. Сколько всего фруктов надо положить в вазу?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6085" y="148478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244" y="184158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8662" y="148478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532" y="221092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02532" y="3501008"/>
            <a:ext cx="6073724" cy="1252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07992" y="3356992"/>
            <a:ext cx="0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76256" y="3356992"/>
            <a:ext cx="0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82680" y="3356992"/>
            <a:ext cx="0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43808" y="3356992"/>
            <a:ext cx="0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авая круглая скобка 16"/>
          <p:cNvSpPr/>
          <p:nvPr/>
        </p:nvSpPr>
        <p:spPr>
          <a:xfrm rot="16200000">
            <a:off x="3693120" y="-27362"/>
            <a:ext cx="317603" cy="6048672"/>
          </a:xfrm>
          <a:prstGeom prst="rightBracket">
            <a:avLst>
              <a:gd name="adj" fmla="val 70634"/>
            </a:avLst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864995" y="2340029"/>
            <a:ext cx="63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0630" y="3501008"/>
            <a:ext cx="63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8552" y="3501008"/>
            <a:ext cx="63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2414" y="3501008"/>
            <a:ext cx="63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3518423"/>
            <a:ext cx="296876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31840" y="3549071"/>
            <a:ext cx="296876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20072" y="3558363"/>
            <a:ext cx="296876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352" y="4593322"/>
            <a:ext cx="535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Сколько на этой схеме частей?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53428" y="4783212"/>
            <a:ext cx="399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найти сумму (целое)?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98600" y="2432362"/>
            <a:ext cx="296876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43826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89979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74591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97673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36132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82285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28438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13425" y="5930116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20744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66897" y="5930116"/>
            <a:ext cx="585417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469196" y="5930116"/>
            <a:ext cx="30489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935197" y="5930116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51520" y="5097958"/>
            <a:ext cx="8589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1208191"/>
              </p:ext>
            </p:extLst>
          </p:nvPr>
        </p:nvGraphicFramePr>
        <p:xfrm>
          <a:off x="613643" y="4109615"/>
          <a:ext cx="4903304" cy="615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472"/>
                <a:gridCol w="700472"/>
                <a:gridCol w="700472"/>
                <a:gridCol w="700472"/>
                <a:gridCol w="700472"/>
                <a:gridCol w="700472"/>
                <a:gridCol w="700472"/>
              </a:tblGrid>
              <a:tr h="6155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51520" y="593106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343826" y="593106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889979" y="593106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074591" y="593106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97673" y="593106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436132" y="593106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2285" y="593106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528438" y="593106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913425" y="5931060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620744" y="593106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166897" y="5931060"/>
            <a:ext cx="585417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69196" y="5931060"/>
            <a:ext cx="30489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935197" y="5931060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8689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9814670"/>
              </p:ext>
            </p:extLst>
          </p:nvPr>
        </p:nvGraphicFramePr>
        <p:xfrm>
          <a:off x="613643" y="4109615"/>
          <a:ext cx="4903304" cy="615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472"/>
                <a:gridCol w="700472"/>
                <a:gridCol w="700472"/>
                <a:gridCol w="700472"/>
                <a:gridCol w="700472"/>
                <a:gridCol w="700472"/>
                <a:gridCol w="700472"/>
              </a:tblGrid>
              <a:tr h="6155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48478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Мама попросила Вову положить в вазу 3 груши, 2 персика, и 4 мандарина. Сколько всего фруктов надо положить в вазу?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6085" y="148478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244" y="184158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8662" y="148478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532" y="221092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02532" y="3501008"/>
            <a:ext cx="6073724" cy="1252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07992" y="3356992"/>
            <a:ext cx="0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76256" y="3356992"/>
            <a:ext cx="0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82680" y="3356992"/>
            <a:ext cx="0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43808" y="3356992"/>
            <a:ext cx="0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авая круглая скобка 16"/>
          <p:cNvSpPr/>
          <p:nvPr/>
        </p:nvSpPr>
        <p:spPr>
          <a:xfrm rot="16200000">
            <a:off x="3693120" y="-27362"/>
            <a:ext cx="317603" cy="6048672"/>
          </a:xfrm>
          <a:prstGeom prst="rightBracket">
            <a:avLst>
              <a:gd name="adj" fmla="val 70634"/>
            </a:avLst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864995" y="2340029"/>
            <a:ext cx="63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0630" y="3501008"/>
            <a:ext cx="63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8552" y="3501008"/>
            <a:ext cx="63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2414" y="3501008"/>
            <a:ext cx="63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3518423"/>
            <a:ext cx="296876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31840" y="3549071"/>
            <a:ext cx="296876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20072" y="3558363"/>
            <a:ext cx="296876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352" y="5169386"/>
            <a:ext cx="535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Сколько на этой схеме частей?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53428" y="5359276"/>
            <a:ext cx="399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найти сумму (целое)?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98600" y="2432362"/>
            <a:ext cx="296876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02582" y="414908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28716" y="414908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17578" y="414908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42530" y="4130743"/>
            <a:ext cx="394660" cy="47565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83468" y="4158281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67112" y="4100855"/>
            <a:ext cx="394660" cy="47565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09188" y="4136768"/>
            <a:ext cx="394660" cy="47565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343826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889979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074591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97673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436132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2285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528438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913425" y="5930116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620744" y="5930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166897" y="5930116"/>
            <a:ext cx="585417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69196" y="5930116"/>
            <a:ext cx="30489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935197" y="5930116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29480" y="4149080"/>
            <a:ext cx="63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179512" y="650636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Помоги Вове решить задачу. Запиши на схеме условие и вопрос.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6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46962 0.2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4349 0.29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52691 0.23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37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30608 0.02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2" grpId="0"/>
      <p:bldP spid="33" grpId="0"/>
      <p:bldP spid="38" grpId="0"/>
      <p:bldP spid="44" grpId="0"/>
      <p:bldP spid="45" grpId="0"/>
      <p:bldP spid="53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688" y="54868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Реши задачу.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Букашка может проползти без отдыха не более 10 см пути. Она может начать свой путь из разных точек. Расскажи ей, куда она может доползти без отдыха из норки, если у неё есть такие остановки: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травинка, камешек, мак, лужица, ромашка.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260" y="2780928"/>
            <a:ext cx="848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Расстояние между ними отмечены на рисунке.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21" y="3172100"/>
            <a:ext cx="6137901" cy="337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6681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H="1">
            <a:off x="7685381" y="2055550"/>
            <a:ext cx="538484" cy="122943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90"/>
          <a:stretch/>
        </p:blipFill>
        <p:spPr bwMode="auto">
          <a:xfrm flipH="1">
            <a:off x="4829030" y="4120211"/>
            <a:ext cx="1228818" cy="130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89" y="701525"/>
            <a:ext cx="951194" cy="139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448" flipH="1">
            <a:off x="7890329" y="849302"/>
            <a:ext cx="812216" cy="122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421">
            <a:off x="3321238" y="2777169"/>
            <a:ext cx="780834" cy="127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383850" y="1263918"/>
            <a:ext cx="1597025" cy="1116013"/>
            <a:chOff x="3773488" y="2870200"/>
            <a:chExt cx="1597025" cy="111601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488" y="2870200"/>
              <a:ext cx="1597025" cy="11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2916">
              <a:off x="4330664" y="3125777"/>
              <a:ext cx="597360" cy="604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Полилиния 44"/>
          <p:cNvSpPr/>
          <p:nvPr/>
        </p:nvSpPr>
        <p:spPr>
          <a:xfrm>
            <a:off x="7891415" y="3105300"/>
            <a:ext cx="664899" cy="492148"/>
          </a:xfrm>
          <a:custGeom>
            <a:avLst/>
            <a:gdLst>
              <a:gd name="connsiteX0" fmla="*/ 476989 w 1329796"/>
              <a:gd name="connsiteY0" fmla="*/ 37896 h 984295"/>
              <a:gd name="connsiteX1" fmla="*/ 123904 w 1329796"/>
              <a:gd name="connsiteY1" fmla="*/ 237073 h 984295"/>
              <a:gd name="connsiteX2" fmla="*/ 15263 w 1329796"/>
              <a:gd name="connsiteY2" fmla="*/ 617318 h 984295"/>
              <a:gd name="connsiteX3" fmla="*/ 422669 w 1329796"/>
              <a:gd name="connsiteY3" fmla="*/ 925136 h 984295"/>
              <a:gd name="connsiteX4" fmla="*/ 1110732 w 1329796"/>
              <a:gd name="connsiteY4" fmla="*/ 952296 h 984295"/>
              <a:gd name="connsiteX5" fmla="*/ 1328015 w 1329796"/>
              <a:gd name="connsiteY5" fmla="*/ 572051 h 984295"/>
              <a:gd name="connsiteX6" fmla="*/ 1020197 w 1329796"/>
              <a:gd name="connsiteY6" fmla="*/ 182752 h 984295"/>
              <a:gd name="connsiteX7" fmla="*/ 802914 w 1329796"/>
              <a:gd name="connsiteY7" fmla="*/ 10736 h 984295"/>
              <a:gd name="connsiteX8" fmla="*/ 476989 w 1329796"/>
              <a:gd name="connsiteY8" fmla="*/ 37896 h 9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796" h="984295">
                <a:moveTo>
                  <a:pt x="476989" y="37896"/>
                </a:moveTo>
                <a:cubicBezTo>
                  <a:pt x="363821" y="75619"/>
                  <a:pt x="200858" y="140503"/>
                  <a:pt x="123904" y="237073"/>
                </a:cubicBezTo>
                <a:cubicBezTo>
                  <a:pt x="46950" y="333643"/>
                  <a:pt x="-34531" y="502641"/>
                  <a:pt x="15263" y="617318"/>
                </a:cubicBezTo>
                <a:cubicBezTo>
                  <a:pt x="65057" y="731995"/>
                  <a:pt x="240091" y="869306"/>
                  <a:pt x="422669" y="925136"/>
                </a:cubicBezTo>
                <a:cubicBezTo>
                  <a:pt x="605247" y="980966"/>
                  <a:pt x="959841" y="1011143"/>
                  <a:pt x="1110732" y="952296"/>
                </a:cubicBezTo>
                <a:cubicBezTo>
                  <a:pt x="1261623" y="893449"/>
                  <a:pt x="1343104" y="700308"/>
                  <a:pt x="1328015" y="572051"/>
                </a:cubicBezTo>
                <a:cubicBezTo>
                  <a:pt x="1312926" y="443794"/>
                  <a:pt x="1107714" y="276304"/>
                  <a:pt x="1020197" y="182752"/>
                </a:cubicBezTo>
                <a:cubicBezTo>
                  <a:pt x="932680" y="89200"/>
                  <a:pt x="897975" y="31861"/>
                  <a:pt x="802914" y="10736"/>
                </a:cubicBezTo>
                <a:cubicBezTo>
                  <a:pt x="707853" y="-10389"/>
                  <a:pt x="590157" y="173"/>
                  <a:pt x="476989" y="37896"/>
                </a:cubicBezTo>
                <a:close/>
              </a:path>
            </a:pathLst>
          </a:custGeom>
          <a:blipFill>
            <a:blip r:embed="rId11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 flipV="1">
            <a:off x="3711655" y="4533197"/>
            <a:ext cx="1117375" cy="4950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80875" y="2060848"/>
            <a:ext cx="1730780" cy="247234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80875" y="2060848"/>
            <a:ext cx="3172611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148064" y="2060848"/>
            <a:ext cx="3172611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829030" y="3284984"/>
            <a:ext cx="2856352" cy="131707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 rot="661291">
            <a:off x="5433534" y="4623497"/>
            <a:ext cx="565830" cy="509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681684" y="4461612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 rot="19011012">
            <a:off x="5265909" y="4534530"/>
            <a:ext cx="822141" cy="778349"/>
            <a:chOff x="1475656" y="4637525"/>
            <a:chExt cx="1175045" cy="1112456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1475656" y="4637525"/>
              <a:ext cx="1175045" cy="1106777"/>
              <a:chOff x="1534157" y="4626479"/>
              <a:chExt cx="1175045" cy="1106777"/>
            </a:xfrm>
          </p:grpSpPr>
          <p:grpSp>
            <p:nvGrpSpPr>
              <p:cNvPr id="68" name="Группа 67"/>
              <p:cNvGrpSpPr/>
              <p:nvPr/>
            </p:nvGrpSpPr>
            <p:grpSpPr>
              <a:xfrm rot="3519806" flipV="1">
                <a:off x="2166945" y="4797504"/>
                <a:ext cx="358516" cy="359227"/>
                <a:chOff x="1763121" y="5374029"/>
                <a:chExt cx="358516" cy="359227"/>
              </a:xfrm>
            </p:grpSpPr>
            <p:sp>
              <p:nvSpPr>
                <p:cNvPr id="80" name="Полилиния 79"/>
                <p:cNvSpPr/>
                <p:nvPr/>
              </p:nvSpPr>
              <p:spPr>
                <a:xfrm>
                  <a:off x="1763121" y="5374029"/>
                  <a:ext cx="140579" cy="156062"/>
                </a:xfrm>
                <a:custGeom>
                  <a:avLst/>
                  <a:gdLst>
                    <a:gd name="connsiteX0" fmla="*/ 140579 w 140579"/>
                    <a:gd name="connsiteY0" fmla="*/ 9384 h 156062"/>
                    <a:gd name="connsiteX1" fmla="*/ 46954 w 140579"/>
                    <a:gd name="connsiteY1" fmla="*/ 3142 h 156062"/>
                    <a:gd name="connsiteX2" fmla="*/ 142 w 140579"/>
                    <a:gd name="connsiteY2" fmla="*/ 53075 h 156062"/>
                    <a:gd name="connsiteX3" fmla="*/ 31350 w 140579"/>
                    <a:gd name="connsiteY3" fmla="*/ 156062 h 156062"/>
                    <a:gd name="connsiteX4" fmla="*/ 31350 w 140579"/>
                    <a:gd name="connsiteY4" fmla="*/ 156062 h 15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79" h="156062">
                      <a:moveTo>
                        <a:pt x="140579" y="9384"/>
                      </a:moveTo>
                      <a:cubicBezTo>
                        <a:pt x="105469" y="2622"/>
                        <a:pt x="70360" y="-4140"/>
                        <a:pt x="46954" y="3142"/>
                      </a:cubicBezTo>
                      <a:cubicBezTo>
                        <a:pt x="23548" y="10424"/>
                        <a:pt x="2743" y="27588"/>
                        <a:pt x="142" y="53075"/>
                      </a:cubicBezTo>
                      <a:cubicBezTo>
                        <a:pt x="-2459" y="78562"/>
                        <a:pt x="31350" y="156062"/>
                        <a:pt x="31350" y="156062"/>
                      </a:cubicBezTo>
                      <a:lnTo>
                        <a:pt x="31350" y="156062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Полилиния 80"/>
                <p:cNvSpPr/>
                <p:nvPr/>
              </p:nvSpPr>
              <p:spPr>
                <a:xfrm>
                  <a:off x="1863126" y="5514487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>
                <a:xfrm>
                  <a:off x="2015526" y="5586329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9" name="Овал 68"/>
              <p:cNvSpPr/>
              <p:nvPr/>
            </p:nvSpPr>
            <p:spPr>
              <a:xfrm rot="1979622">
                <a:off x="1918213" y="5080435"/>
                <a:ext cx="790989" cy="3885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1876206" y="4961678"/>
                <a:ext cx="822749" cy="716916"/>
              </a:xfrm>
              <a:custGeom>
                <a:avLst/>
                <a:gdLst>
                  <a:gd name="connsiteX0" fmla="*/ 26336 w 822749"/>
                  <a:gd name="connsiteY0" fmla="*/ 156012 h 716916"/>
                  <a:gd name="connsiteX1" fmla="*/ 55833 w 822749"/>
                  <a:gd name="connsiteY1" fmla="*/ 67522 h 716916"/>
                  <a:gd name="connsiteX2" fmla="*/ 336052 w 822749"/>
                  <a:gd name="connsiteY2" fmla="*/ 8528 h 716916"/>
                  <a:gd name="connsiteX3" fmla="*/ 704762 w 822749"/>
                  <a:gd name="connsiteY3" fmla="*/ 259251 h 716916"/>
                  <a:gd name="connsiteX4" fmla="*/ 793252 w 822749"/>
                  <a:gd name="connsiteY4" fmla="*/ 495225 h 716916"/>
                  <a:gd name="connsiteX5" fmla="*/ 557278 w 822749"/>
                  <a:gd name="connsiteY5" fmla="*/ 716451 h 716916"/>
                  <a:gd name="connsiteX6" fmla="*/ 85329 w 822749"/>
                  <a:gd name="connsiteY6" fmla="*/ 539470 h 716916"/>
                  <a:gd name="connsiteX7" fmla="*/ 26336 w 822749"/>
                  <a:gd name="connsiteY7" fmla="*/ 97019 h 716916"/>
                  <a:gd name="connsiteX8" fmla="*/ 380297 w 822749"/>
                  <a:gd name="connsiteY8" fmla="*/ 170761 h 716916"/>
                  <a:gd name="connsiteX9" fmla="*/ 749007 w 822749"/>
                  <a:gd name="connsiteY9" fmla="*/ 436232 h 716916"/>
                  <a:gd name="connsiteX10" fmla="*/ 822749 w 822749"/>
                  <a:gd name="connsiteY10" fmla="*/ 465728 h 716916"/>
                  <a:gd name="connsiteX11" fmla="*/ 822749 w 822749"/>
                  <a:gd name="connsiteY11" fmla="*/ 465728 h 71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2749" h="716916">
                    <a:moveTo>
                      <a:pt x="26336" y="156012"/>
                    </a:moveTo>
                    <a:cubicBezTo>
                      <a:pt x="15275" y="124057"/>
                      <a:pt x="4214" y="92103"/>
                      <a:pt x="55833" y="67522"/>
                    </a:cubicBezTo>
                    <a:cubicBezTo>
                      <a:pt x="107452" y="42941"/>
                      <a:pt x="227897" y="-23427"/>
                      <a:pt x="336052" y="8528"/>
                    </a:cubicBezTo>
                    <a:cubicBezTo>
                      <a:pt x="444207" y="40483"/>
                      <a:pt x="628562" y="178135"/>
                      <a:pt x="704762" y="259251"/>
                    </a:cubicBezTo>
                    <a:cubicBezTo>
                      <a:pt x="780962" y="340367"/>
                      <a:pt x="817833" y="419025"/>
                      <a:pt x="793252" y="495225"/>
                    </a:cubicBezTo>
                    <a:cubicBezTo>
                      <a:pt x="768671" y="571425"/>
                      <a:pt x="675265" y="709077"/>
                      <a:pt x="557278" y="716451"/>
                    </a:cubicBezTo>
                    <a:cubicBezTo>
                      <a:pt x="439291" y="723825"/>
                      <a:pt x="173819" y="642709"/>
                      <a:pt x="85329" y="539470"/>
                    </a:cubicBezTo>
                    <a:cubicBezTo>
                      <a:pt x="-3161" y="436231"/>
                      <a:pt x="-22825" y="158471"/>
                      <a:pt x="26336" y="97019"/>
                    </a:cubicBezTo>
                    <a:cubicBezTo>
                      <a:pt x="75497" y="35567"/>
                      <a:pt x="259852" y="114226"/>
                      <a:pt x="380297" y="170761"/>
                    </a:cubicBezTo>
                    <a:cubicBezTo>
                      <a:pt x="500742" y="227296"/>
                      <a:pt x="675265" y="387071"/>
                      <a:pt x="749007" y="436232"/>
                    </a:cubicBezTo>
                    <a:cubicBezTo>
                      <a:pt x="822749" y="485393"/>
                      <a:pt x="822749" y="465728"/>
                      <a:pt x="822749" y="465728"/>
                    </a:cubicBezTo>
                    <a:lnTo>
                      <a:pt x="822749" y="465728"/>
                    </a:lnTo>
                  </a:path>
                </a:pathLst>
              </a:custGeom>
              <a:solidFill>
                <a:srgbClr val="00206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1769810" y="4896570"/>
                <a:ext cx="324705" cy="351195"/>
              </a:xfrm>
              <a:custGeom>
                <a:avLst/>
                <a:gdLst>
                  <a:gd name="connsiteX0" fmla="*/ 324581 w 324705"/>
                  <a:gd name="connsiteY0" fmla="*/ 84804 h 351195"/>
                  <a:gd name="connsiteX1" fmla="*/ 236090 w 324705"/>
                  <a:gd name="connsiteY1" fmla="*/ 25810 h 351195"/>
                  <a:gd name="connsiteX2" fmla="*/ 73858 w 324705"/>
                  <a:gd name="connsiteY2" fmla="*/ 11062 h 351195"/>
                  <a:gd name="connsiteX3" fmla="*/ 116 w 324705"/>
                  <a:gd name="connsiteY3" fmla="*/ 188043 h 351195"/>
                  <a:gd name="connsiteX4" fmla="*/ 88607 w 324705"/>
                  <a:gd name="connsiteY4" fmla="*/ 350275 h 351195"/>
                  <a:gd name="connsiteX5" fmla="*/ 250839 w 324705"/>
                  <a:gd name="connsiteY5" fmla="*/ 247036 h 351195"/>
                  <a:gd name="connsiteX6" fmla="*/ 324581 w 324705"/>
                  <a:gd name="connsiteY6" fmla="*/ 84804 h 35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705" h="351195">
                    <a:moveTo>
                      <a:pt x="324581" y="84804"/>
                    </a:moveTo>
                    <a:cubicBezTo>
                      <a:pt x="322123" y="47933"/>
                      <a:pt x="277877" y="38100"/>
                      <a:pt x="236090" y="25810"/>
                    </a:cubicBezTo>
                    <a:cubicBezTo>
                      <a:pt x="194303" y="13520"/>
                      <a:pt x="113187" y="-15977"/>
                      <a:pt x="73858" y="11062"/>
                    </a:cubicBezTo>
                    <a:cubicBezTo>
                      <a:pt x="34529" y="38101"/>
                      <a:pt x="-2342" y="131508"/>
                      <a:pt x="116" y="188043"/>
                    </a:cubicBezTo>
                    <a:cubicBezTo>
                      <a:pt x="2574" y="244578"/>
                      <a:pt x="46820" y="340443"/>
                      <a:pt x="88607" y="350275"/>
                    </a:cubicBezTo>
                    <a:cubicBezTo>
                      <a:pt x="130394" y="360107"/>
                      <a:pt x="209052" y="288823"/>
                      <a:pt x="250839" y="247036"/>
                    </a:cubicBezTo>
                    <a:cubicBezTo>
                      <a:pt x="292626" y="205249"/>
                      <a:pt x="327039" y="121675"/>
                      <a:pt x="324581" y="848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1754924" y="4626479"/>
                <a:ext cx="177114" cy="299482"/>
              </a:xfrm>
              <a:custGeom>
                <a:avLst/>
                <a:gdLst>
                  <a:gd name="connsiteX0" fmla="*/ 73875 w 177114"/>
                  <a:gd name="connsiteY0" fmla="*/ 299482 h 299482"/>
                  <a:gd name="connsiteX1" fmla="*/ 133 w 177114"/>
                  <a:gd name="connsiteY1" fmla="*/ 181494 h 299482"/>
                  <a:gd name="connsiteX2" fmla="*/ 59127 w 177114"/>
                  <a:gd name="connsiteY2" fmla="*/ 4514 h 299482"/>
                  <a:gd name="connsiteX3" fmla="*/ 177114 w 177114"/>
                  <a:gd name="connsiteY3" fmla="*/ 48759 h 299482"/>
                  <a:gd name="connsiteX4" fmla="*/ 177114 w 177114"/>
                  <a:gd name="connsiteY4" fmla="*/ 48759 h 299482"/>
                  <a:gd name="connsiteX5" fmla="*/ 177114 w 177114"/>
                  <a:gd name="connsiteY5" fmla="*/ 48759 h 29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114" h="299482">
                    <a:moveTo>
                      <a:pt x="73875" y="299482"/>
                    </a:moveTo>
                    <a:cubicBezTo>
                      <a:pt x="38233" y="265068"/>
                      <a:pt x="2591" y="230655"/>
                      <a:pt x="133" y="181494"/>
                    </a:cubicBezTo>
                    <a:cubicBezTo>
                      <a:pt x="-2325" y="132333"/>
                      <a:pt x="29630" y="26636"/>
                      <a:pt x="59127" y="4514"/>
                    </a:cubicBezTo>
                    <a:cubicBezTo>
                      <a:pt x="88624" y="-17608"/>
                      <a:pt x="177114" y="48759"/>
                      <a:pt x="177114" y="48759"/>
                    </a:cubicBezTo>
                    <a:lnTo>
                      <a:pt x="177114" y="48759"/>
                    </a:lnTo>
                    <a:lnTo>
                      <a:pt x="177114" y="4875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5771787" flipH="1">
                <a:off x="1595341" y="4966364"/>
                <a:ext cx="177114" cy="299482"/>
              </a:xfrm>
              <a:custGeom>
                <a:avLst/>
                <a:gdLst>
                  <a:gd name="connsiteX0" fmla="*/ 73875 w 177114"/>
                  <a:gd name="connsiteY0" fmla="*/ 299482 h 299482"/>
                  <a:gd name="connsiteX1" fmla="*/ 133 w 177114"/>
                  <a:gd name="connsiteY1" fmla="*/ 181494 h 299482"/>
                  <a:gd name="connsiteX2" fmla="*/ 59127 w 177114"/>
                  <a:gd name="connsiteY2" fmla="*/ 4514 h 299482"/>
                  <a:gd name="connsiteX3" fmla="*/ 177114 w 177114"/>
                  <a:gd name="connsiteY3" fmla="*/ 48759 h 299482"/>
                  <a:gd name="connsiteX4" fmla="*/ 177114 w 177114"/>
                  <a:gd name="connsiteY4" fmla="*/ 48759 h 299482"/>
                  <a:gd name="connsiteX5" fmla="*/ 177114 w 177114"/>
                  <a:gd name="connsiteY5" fmla="*/ 48759 h 29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114" h="299482">
                    <a:moveTo>
                      <a:pt x="73875" y="299482"/>
                    </a:moveTo>
                    <a:cubicBezTo>
                      <a:pt x="38233" y="265068"/>
                      <a:pt x="2591" y="230655"/>
                      <a:pt x="133" y="181494"/>
                    </a:cubicBezTo>
                    <a:cubicBezTo>
                      <a:pt x="-2325" y="132333"/>
                      <a:pt x="29630" y="26636"/>
                      <a:pt x="59127" y="4514"/>
                    </a:cubicBezTo>
                    <a:cubicBezTo>
                      <a:pt x="88624" y="-17608"/>
                      <a:pt x="177114" y="48759"/>
                      <a:pt x="177114" y="48759"/>
                    </a:cubicBezTo>
                    <a:lnTo>
                      <a:pt x="177114" y="48759"/>
                    </a:lnTo>
                    <a:lnTo>
                      <a:pt x="177114" y="4875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1884239" y="4897133"/>
                <a:ext cx="95846" cy="933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1782597" y="5025490"/>
                <a:ext cx="95846" cy="933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6" name="Группа 75"/>
              <p:cNvGrpSpPr/>
              <p:nvPr/>
            </p:nvGrpSpPr>
            <p:grpSpPr>
              <a:xfrm>
                <a:off x="1763121" y="5374029"/>
                <a:ext cx="358516" cy="359227"/>
                <a:chOff x="1763121" y="5374029"/>
                <a:chExt cx="358516" cy="359227"/>
              </a:xfrm>
            </p:grpSpPr>
            <p:sp>
              <p:nvSpPr>
                <p:cNvPr id="77" name="Полилиния 76"/>
                <p:cNvSpPr/>
                <p:nvPr/>
              </p:nvSpPr>
              <p:spPr>
                <a:xfrm>
                  <a:off x="1763121" y="5374029"/>
                  <a:ext cx="140579" cy="156062"/>
                </a:xfrm>
                <a:custGeom>
                  <a:avLst/>
                  <a:gdLst>
                    <a:gd name="connsiteX0" fmla="*/ 140579 w 140579"/>
                    <a:gd name="connsiteY0" fmla="*/ 9384 h 156062"/>
                    <a:gd name="connsiteX1" fmla="*/ 46954 w 140579"/>
                    <a:gd name="connsiteY1" fmla="*/ 3142 h 156062"/>
                    <a:gd name="connsiteX2" fmla="*/ 142 w 140579"/>
                    <a:gd name="connsiteY2" fmla="*/ 53075 h 156062"/>
                    <a:gd name="connsiteX3" fmla="*/ 31350 w 140579"/>
                    <a:gd name="connsiteY3" fmla="*/ 156062 h 156062"/>
                    <a:gd name="connsiteX4" fmla="*/ 31350 w 140579"/>
                    <a:gd name="connsiteY4" fmla="*/ 156062 h 15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79" h="156062">
                      <a:moveTo>
                        <a:pt x="140579" y="9384"/>
                      </a:moveTo>
                      <a:cubicBezTo>
                        <a:pt x="105469" y="2622"/>
                        <a:pt x="70360" y="-4140"/>
                        <a:pt x="46954" y="3142"/>
                      </a:cubicBezTo>
                      <a:cubicBezTo>
                        <a:pt x="23548" y="10424"/>
                        <a:pt x="2743" y="27588"/>
                        <a:pt x="142" y="53075"/>
                      </a:cubicBezTo>
                      <a:cubicBezTo>
                        <a:pt x="-2459" y="78562"/>
                        <a:pt x="31350" y="156062"/>
                        <a:pt x="31350" y="156062"/>
                      </a:cubicBezTo>
                      <a:lnTo>
                        <a:pt x="31350" y="156062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Полилиния 77"/>
                <p:cNvSpPr/>
                <p:nvPr/>
              </p:nvSpPr>
              <p:spPr>
                <a:xfrm>
                  <a:off x="1863126" y="5514487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>
                <a:xfrm>
                  <a:off x="2015526" y="5586329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66" name="Полилиния 65"/>
            <p:cNvSpPr/>
            <p:nvPr/>
          </p:nvSpPr>
          <p:spPr>
            <a:xfrm>
              <a:off x="1965960" y="5042245"/>
              <a:ext cx="672318" cy="621300"/>
            </a:xfrm>
            <a:custGeom>
              <a:avLst/>
              <a:gdLst>
                <a:gd name="connsiteX0" fmla="*/ 0 w 672318"/>
                <a:gd name="connsiteY0" fmla="*/ 671 h 621300"/>
                <a:gd name="connsiteX1" fmla="*/ 205740 w 672318"/>
                <a:gd name="connsiteY1" fmla="*/ 92111 h 621300"/>
                <a:gd name="connsiteX2" fmla="*/ 585216 w 672318"/>
                <a:gd name="connsiteY2" fmla="*/ 371003 h 621300"/>
                <a:gd name="connsiteX3" fmla="*/ 672084 w 672318"/>
                <a:gd name="connsiteY3" fmla="*/ 581315 h 621300"/>
                <a:gd name="connsiteX4" fmla="*/ 608076 w 672318"/>
                <a:gd name="connsiteY4" fmla="*/ 608747 h 621300"/>
                <a:gd name="connsiteX5" fmla="*/ 525780 w 672318"/>
                <a:gd name="connsiteY5" fmla="*/ 435011 h 621300"/>
                <a:gd name="connsiteX6" fmla="*/ 205740 w 672318"/>
                <a:gd name="connsiteY6" fmla="*/ 128687 h 621300"/>
                <a:gd name="connsiteX7" fmla="*/ 0 w 672318"/>
                <a:gd name="connsiteY7" fmla="*/ 671 h 62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18" h="621300">
                  <a:moveTo>
                    <a:pt x="0" y="671"/>
                  </a:moveTo>
                  <a:cubicBezTo>
                    <a:pt x="0" y="-5425"/>
                    <a:pt x="108204" y="30389"/>
                    <a:pt x="205740" y="92111"/>
                  </a:cubicBezTo>
                  <a:cubicBezTo>
                    <a:pt x="303276" y="153833"/>
                    <a:pt x="507492" y="289469"/>
                    <a:pt x="585216" y="371003"/>
                  </a:cubicBezTo>
                  <a:cubicBezTo>
                    <a:pt x="662940" y="452537"/>
                    <a:pt x="668274" y="541691"/>
                    <a:pt x="672084" y="581315"/>
                  </a:cubicBezTo>
                  <a:cubicBezTo>
                    <a:pt x="675894" y="620939"/>
                    <a:pt x="632460" y="633131"/>
                    <a:pt x="608076" y="608747"/>
                  </a:cubicBezTo>
                  <a:cubicBezTo>
                    <a:pt x="583692" y="584363"/>
                    <a:pt x="592836" y="515021"/>
                    <a:pt x="525780" y="435011"/>
                  </a:cubicBezTo>
                  <a:cubicBezTo>
                    <a:pt x="458724" y="355001"/>
                    <a:pt x="292608" y="202601"/>
                    <a:pt x="205740" y="128687"/>
                  </a:cubicBezTo>
                  <a:cubicBezTo>
                    <a:pt x="118872" y="54773"/>
                    <a:pt x="0" y="6767"/>
                    <a:pt x="0" y="67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artisticCement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421" y="4975281"/>
              <a:ext cx="817563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90"/>
          <a:stretch/>
        </p:blipFill>
        <p:spPr bwMode="auto">
          <a:xfrm>
            <a:off x="5991102" y="4120451"/>
            <a:ext cx="1228818" cy="130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Овал 50"/>
          <p:cNvSpPr/>
          <p:nvPr/>
        </p:nvSpPr>
        <p:spPr>
          <a:xfrm>
            <a:off x="3606274" y="4390028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875494" y="1964512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042683" y="1959215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118484" y="1918944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80000" y="3158703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552947" y="3105300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84458" y="1418662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06441" y="1457423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95837" y="2351992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306441" y="3798581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14811" y="3658546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79512" y="807095"/>
            <a:ext cx="2502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Реши задачу.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5530006"/>
            <a:ext cx="8589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0621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 flipH="1">
            <a:off x="4829030" y="3284984"/>
            <a:ext cx="2856352" cy="131707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H="1" flipV="1">
            <a:off x="3711655" y="4533197"/>
            <a:ext cx="1117375" cy="4950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681684" y="4461612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90"/>
          <a:stretch/>
        </p:blipFill>
        <p:spPr bwMode="auto">
          <a:xfrm flipH="1">
            <a:off x="4125326" y="4208495"/>
            <a:ext cx="1228818" cy="130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Овал 51"/>
          <p:cNvSpPr/>
          <p:nvPr/>
        </p:nvSpPr>
        <p:spPr>
          <a:xfrm rot="661291">
            <a:off x="4937572" y="4668006"/>
            <a:ext cx="565830" cy="509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 rot="19747504">
            <a:off x="4780027" y="4529777"/>
            <a:ext cx="822141" cy="778349"/>
            <a:chOff x="1475656" y="4637525"/>
            <a:chExt cx="1175045" cy="1112456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1475656" y="4637525"/>
              <a:ext cx="1175045" cy="1106777"/>
              <a:chOff x="1534157" y="4626479"/>
              <a:chExt cx="1175045" cy="1106777"/>
            </a:xfrm>
          </p:grpSpPr>
          <p:grpSp>
            <p:nvGrpSpPr>
              <p:cNvPr id="68" name="Группа 67"/>
              <p:cNvGrpSpPr/>
              <p:nvPr/>
            </p:nvGrpSpPr>
            <p:grpSpPr>
              <a:xfrm rot="3519806" flipV="1">
                <a:off x="2166945" y="4797504"/>
                <a:ext cx="358516" cy="359227"/>
                <a:chOff x="1763121" y="5374029"/>
                <a:chExt cx="358516" cy="359227"/>
              </a:xfrm>
            </p:grpSpPr>
            <p:sp>
              <p:nvSpPr>
                <p:cNvPr id="80" name="Полилиния 79"/>
                <p:cNvSpPr/>
                <p:nvPr/>
              </p:nvSpPr>
              <p:spPr>
                <a:xfrm>
                  <a:off x="1763121" y="5374029"/>
                  <a:ext cx="140579" cy="156062"/>
                </a:xfrm>
                <a:custGeom>
                  <a:avLst/>
                  <a:gdLst>
                    <a:gd name="connsiteX0" fmla="*/ 140579 w 140579"/>
                    <a:gd name="connsiteY0" fmla="*/ 9384 h 156062"/>
                    <a:gd name="connsiteX1" fmla="*/ 46954 w 140579"/>
                    <a:gd name="connsiteY1" fmla="*/ 3142 h 156062"/>
                    <a:gd name="connsiteX2" fmla="*/ 142 w 140579"/>
                    <a:gd name="connsiteY2" fmla="*/ 53075 h 156062"/>
                    <a:gd name="connsiteX3" fmla="*/ 31350 w 140579"/>
                    <a:gd name="connsiteY3" fmla="*/ 156062 h 156062"/>
                    <a:gd name="connsiteX4" fmla="*/ 31350 w 140579"/>
                    <a:gd name="connsiteY4" fmla="*/ 156062 h 15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79" h="156062">
                      <a:moveTo>
                        <a:pt x="140579" y="9384"/>
                      </a:moveTo>
                      <a:cubicBezTo>
                        <a:pt x="105469" y="2622"/>
                        <a:pt x="70360" y="-4140"/>
                        <a:pt x="46954" y="3142"/>
                      </a:cubicBezTo>
                      <a:cubicBezTo>
                        <a:pt x="23548" y="10424"/>
                        <a:pt x="2743" y="27588"/>
                        <a:pt x="142" y="53075"/>
                      </a:cubicBezTo>
                      <a:cubicBezTo>
                        <a:pt x="-2459" y="78562"/>
                        <a:pt x="31350" y="156062"/>
                        <a:pt x="31350" y="156062"/>
                      </a:cubicBezTo>
                      <a:lnTo>
                        <a:pt x="31350" y="156062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Полилиния 80"/>
                <p:cNvSpPr/>
                <p:nvPr/>
              </p:nvSpPr>
              <p:spPr>
                <a:xfrm>
                  <a:off x="1863126" y="5514487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>
                <a:xfrm>
                  <a:off x="2015526" y="5586329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9" name="Овал 68"/>
              <p:cNvSpPr/>
              <p:nvPr/>
            </p:nvSpPr>
            <p:spPr>
              <a:xfrm rot="1979622">
                <a:off x="1918213" y="5080435"/>
                <a:ext cx="790989" cy="3885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1876206" y="4961678"/>
                <a:ext cx="822749" cy="716916"/>
              </a:xfrm>
              <a:custGeom>
                <a:avLst/>
                <a:gdLst>
                  <a:gd name="connsiteX0" fmla="*/ 26336 w 822749"/>
                  <a:gd name="connsiteY0" fmla="*/ 156012 h 716916"/>
                  <a:gd name="connsiteX1" fmla="*/ 55833 w 822749"/>
                  <a:gd name="connsiteY1" fmla="*/ 67522 h 716916"/>
                  <a:gd name="connsiteX2" fmla="*/ 336052 w 822749"/>
                  <a:gd name="connsiteY2" fmla="*/ 8528 h 716916"/>
                  <a:gd name="connsiteX3" fmla="*/ 704762 w 822749"/>
                  <a:gd name="connsiteY3" fmla="*/ 259251 h 716916"/>
                  <a:gd name="connsiteX4" fmla="*/ 793252 w 822749"/>
                  <a:gd name="connsiteY4" fmla="*/ 495225 h 716916"/>
                  <a:gd name="connsiteX5" fmla="*/ 557278 w 822749"/>
                  <a:gd name="connsiteY5" fmla="*/ 716451 h 716916"/>
                  <a:gd name="connsiteX6" fmla="*/ 85329 w 822749"/>
                  <a:gd name="connsiteY6" fmla="*/ 539470 h 716916"/>
                  <a:gd name="connsiteX7" fmla="*/ 26336 w 822749"/>
                  <a:gd name="connsiteY7" fmla="*/ 97019 h 716916"/>
                  <a:gd name="connsiteX8" fmla="*/ 380297 w 822749"/>
                  <a:gd name="connsiteY8" fmla="*/ 170761 h 716916"/>
                  <a:gd name="connsiteX9" fmla="*/ 749007 w 822749"/>
                  <a:gd name="connsiteY9" fmla="*/ 436232 h 716916"/>
                  <a:gd name="connsiteX10" fmla="*/ 822749 w 822749"/>
                  <a:gd name="connsiteY10" fmla="*/ 465728 h 716916"/>
                  <a:gd name="connsiteX11" fmla="*/ 822749 w 822749"/>
                  <a:gd name="connsiteY11" fmla="*/ 465728 h 71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2749" h="716916">
                    <a:moveTo>
                      <a:pt x="26336" y="156012"/>
                    </a:moveTo>
                    <a:cubicBezTo>
                      <a:pt x="15275" y="124057"/>
                      <a:pt x="4214" y="92103"/>
                      <a:pt x="55833" y="67522"/>
                    </a:cubicBezTo>
                    <a:cubicBezTo>
                      <a:pt x="107452" y="42941"/>
                      <a:pt x="227897" y="-23427"/>
                      <a:pt x="336052" y="8528"/>
                    </a:cubicBezTo>
                    <a:cubicBezTo>
                      <a:pt x="444207" y="40483"/>
                      <a:pt x="628562" y="178135"/>
                      <a:pt x="704762" y="259251"/>
                    </a:cubicBezTo>
                    <a:cubicBezTo>
                      <a:pt x="780962" y="340367"/>
                      <a:pt x="817833" y="419025"/>
                      <a:pt x="793252" y="495225"/>
                    </a:cubicBezTo>
                    <a:cubicBezTo>
                      <a:pt x="768671" y="571425"/>
                      <a:pt x="675265" y="709077"/>
                      <a:pt x="557278" y="716451"/>
                    </a:cubicBezTo>
                    <a:cubicBezTo>
                      <a:pt x="439291" y="723825"/>
                      <a:pt x="173819" y="642709"/>
                      <a:pt x="85329" y="539470"/>
                    </a:cubicBezTo>
                    <a:cubicBezTo>
                      <a:pt x="-3161" y="436231"/>
                      <a:pt x="-22825" y="158471"/>
                      <a:pt x="26336" y="97019"/>
                    </a:cubicBezTo>
                    <a:cubicBezTo>
                      <a:pt x="75497" y="35567"/>
                      <a:pt x="259852" y="114226"/>
                      <a:pt x="380297" y="170761"/>
                    </a:cubicBezTo>
                    <a:cubicBezTo>
                      <a:pt x="500742" y="227296"/>
                      <a:pt x="675265" y="387071"/>
                      <a:pt x="749007" y="436232"/>
                    </a:cubicBezTo>
                    <a:cubicBezTo>
                      <a:pt x="822749" y="485393"/>
                      <a:pt x="822749" y="465728"/>
                      <a:pt x="822749" y="465728"/>
                    </a:cubicBezTo>
                    <a:lnTo>
                      <a:pt x="822749" y="465728"/>
                    </a:lnTo>
                  </a:path>
                </a:pathLst>
              </a:custGeom>
              <a:solidFill>
                <a:srgbClr val="00206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1769810" y="4896570"/>
                <a:ext cx="324705" cy="351195"/>
              </a:xfrm>
              <a:custGeom>
                <a:avLst/>
                <a:gdLst>
                  <a:gd name="connsiteX0" fmla="*/ 324581 w 324705"/>
                  <a:gd name="connsiteY0" fmla="*/ 84804 h 351195"/>
                  <a:gd name="connsiteX1" fmla="*/ 236090 w 324705"/>
                  <a:gd name="connsiteY1" fmla="*/ 25810 h 351195"/>
                  <a:gd name="connsiteX2" fmla="*/ 73858 w 324705"/>
                  <a:gd name="connsiteY2" fmla="*/ 11062 h 351195"/>
                  <a:gd name="connsiteX3" fmla="*/ 116 w 324705"/>
                  <a:gd name="connsiteY3" fmla="*/ 188043 h 351195"/>
                  <a:gd name="connsiteX4" fmla="*/ 88607 w 324705"/>
                  <a:gd name="connsiteY4" fmla="*/ 350275 h 351195"/>
                  <a:gd name="connsiteX5" fmla="*/ 250839 w 324705"/>
                  <a:gd name="connsiteY5" fmla="*/ 247036 h 351195"/>
                  <a:gd name="connsiteX6" fmla="*/ 324581 w 324705"/>
                  <a:gd name="connsiteY6" fmla="*/ 84804 h 35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705" h="351195">
                    <a:moveTo>
                      <a:pt x="324581" y="84804"/>
                    </a:moveTo>
                    <a:cubicBezTo>
                      <a:pt x="322123" y="47933"/>
                      <a:pt x="277877" y="38100"/>
                      <a:pt x="236090" y="25810"/>
                    </a:cubicBezTo>
                    <a:cubicBezTo>
                      <a:pt x="194303" y="13520"/>
                      <a:pt x="113187" y="-15977"/>
                      <a:pt x="73858" y="11062"/>
                    </a:cubicBezTo>
                    <a:cubicBezTo>
                      <a:pt x="34529" y="38101"/>
                      <a:pt x="-2342" y="131508"/>
                      <a:pt x="116" y="188043"/>
                    </a:cubicBezTo>
                    <a:cubicBezTo>
                      <a:pt x="2574" y="244578"/>
                      <a:pt x="46820" y="340443"/>
                      <a:pt x="88607" y="350275"/>
                    </a:cubicBezTo>
                    <a:cubicBezTo>
                      <a:pt x="130394" y="360107"/>
                      <a:pt x="209052" y="288823"/>
                      <a:pt x="250839" y="247036"/>
                    </a:cubicBezTo>
                    <a:cubicBezTo>
                      <a:pt x="292626" y="205249"/>
                      <a:pt x="327039" y="121675"/>
                      <a:pt x="324581" y="848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1754924" y="4626479"/>
                <a:ext cx="177114" cy="299482"/>
              </a:xfrm>
              <a:custGeom>
                <a:avLst/>
                <a:gdLst>
                  <a:gd name="connsiteX0" fmla="*/ 73875 w 177114"/>
                  <a:gd name="connsiteY0" fmla="*/ 299482 h 299482"/>
                  <a:gd name="connsiteX1" fmla="*/ 133 w 177114"/>
                  <a:gd name="connsiteY1" fmla="*/ 181494 h 299482"/>
                  <a:gd name="connsiteX2" fmla="*/ 59127 w 177114"/>
                  <a:gd name="connsiteY2" fmla="*/ 4514 h 299482"/>
                  <a:gd name="connsiteX3" fmla="*/ 177114 w 177114"/>
                  <a:gd name="connsiteY3" fmla="*/ 48759 h 299482"/>
                  <a:gd name="connsiteX4" fmla="*/ 177114 w 177114"/>
                  <a:gd name="connsiteY4" fmla="*/ 48759 h 299482"/>
                  <a:gd name="connsiteX5" fmla="*/ 177114 w 177114"/>
                  <a:gd name="connsiteY5" fmla="*/ 48759 h 29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114" h="299482">
                    <a:moveTo>
                      <a:pt x="73875" y="299482"/>
                    </a:moveTo>
                    <a:cubicBezTo>
                      <a:pt x="38233" y="265068"/>
                      <a:pt x="2591" y="230655"/>
                      <a:pt x="133" y="181494"/>
                    </a:cubicBezTo>
                    <a:cubicBezTo>
                      <a:pt x="-2325" y="132333"/>
                      <a:pt x="29630" y="26636"/>
                      <a:pt x="59127" y="4514"/>
                    </a:cubicBezTo>
                    <a:cubicBezTo>
                      <a:pt x="88624" y="-17608"/>
                      <a:pt x="177114" y="48759"/>
                      <a:pt x="177114" y="48759"/>
                    </a:cubicBezTo>
                    <a:lnTo>
                      <a:pt x="177114" y="48759"/>
                    </a:lnTo>
                    <a:lnTo>
                      <a:pt x="177114" y="4875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5771787" flipH="1">
                <a:off x="1595341" y="4966364"/>
                <a:ext cx="177114" cy="299482"/>
              </a:xfrm>
              <a:custGeom>
                <a:avLst/>
                <a:gdLst>
                  <a:gd name="connsiteX0" fmla="*/ 73875 w 177114"/>
                  <a:gd name="connsiteY0" fmla="*/ 299482 h 299482"/>
                  <a:gd name="connsiteX1" fmla="*/ 133 w 177114"/>
                  <a:gd name="connsiteY1" fmla="*/ 181494 h 299482"/>
                  <a:gd name="connsiteX2" fmla="*/ 59127 w 177114"/>
                  <a:gd name="connsiteY2" fmla="*/ 4514 h 299482"/>
                  <a:gd name="connsiteX3" fmla="*/ 177114 w 177114"/>
                  <a:gd name="connsiteY3" fmla="*/ 48759 h 299482"/>
                  <a:gd name="connsiteX4" fmla="*/ 177114 w 177114"/>
                  <a:gd name="connsiteY4" fmla="*/ 48759 h 299482"/>
                  <a:gd name="connsiteX5" fmla="*/ 177114 w 177114"/>
                  <a:gd name="connsiteY5" fmla="*/ 48759 h 29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114" h="299482">
                    <a:moveTo>
                      <a:pt x="73875" y="299482"/>
                    </a:moveTo>
                    <a:cubicBezTo>
                      <a:pt x="38233" y="265068"/>
                      <a:pt x="2591" y="230655"/>
                      <a:pt x="133" y="181494"/>
                    </a:cubicBezTo>
                    <a:cubicBezTo>
                      <a:pt x="-2325" y="132333"/>
                      <a:pt x="29630" y="26636"/>
                      <a:pt x="59127" y="4514"/>
                    </a:cubicBezTo>
                    <a:cubicBezTo>
                      <a:pt x="88624" y="-17608"/>
                      <a:pt x="177114" y="48759"/>
                      <a:pt x="177114" y="48759"/>
                    </a:cubicBezTo>
                    <a:lnTo>
                      <a:pt x="177114" y="48759"/>
                    </a:lnTo>
                    <a:lnTo>
                      <a:pt x="177114" y="4875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1884239" y="4897133"/>
                <a:ext cx="95846" cy="933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1782597" y="5025490"/>
                <a:ext cx="95846" cy="933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6" name="Группа 75"/>
              <p:cNvGrpSpPr/>
              <p:nvPr/>
            </p:nvGrpSpPr>
            <p:grpSpPr>
              <a:xfrm>
                <a:off x="1763121" y="5374029"/>
                <a:ext cx="358516" cy="359227"/>
                <a:chOff x="1763121" y="5374029"/>
                <a:chExt cx="358516" cy="359227"/>
              </a:xfrm>
            </p:grpSpPr>
            <p:sp>
              <p:nvSpPr>
                <p:cNvPr id="77" name="Полилиния 76"/>
                <p:cNvSpPr/>
                <p:nvPr/>
              </p:nvSpPr>
              <p:spPr>
                <a:xfrm>
                  <a:off x="1763121" y="5374029"/>
                  <a:ext cx="140579" cy="156062"/>
                </a:xfrm>
                <a:custGeom>
                  <a:avLst/>
                  <a:gdLst>
                    <a:gd name="connsiteX0" fmla="*/ 140579 w 140579"/>
                    <a:gd name="connsiteY0" fmla="*/ 9384 h 156062"/>
                    <a:gd name="connsiteX1" fmla="*/ 46954 w 140579"/>
                    <a:gd name="connsiteY1" fmla="*/ 3142 h 156062"/>
                    <a:gd name="connsiteX2" fmla="*/ 142 w 140579"/>
                    <a:gd name="connsiteY2" fmla="*/ 53075 h 156062"/>
                    <a:gd name="connsiteX3" fmla="*/ 31350 w 140579"/>
                    <a:gd name="connsiteY3" fmla="*/ 156062 h 156062"/>
                    <a:gd name="connsiteX4" fmla="*/ 31350 w 140579"/>
                    <a:gd name="connsiteY4" fmla="*/ 156062 h 15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79" h="156062">
                      <a:moveTo>
                        <a:pt x="140579" y="9384"/>
                      </a:moveTo>
                      <a:cubicBezTo>
                        <a:pt x="105469" y="2622"/>
                        <a:pt x="70360" y="-4140"/>
                        <a:pt x="46954" y="3142"/>
                      </a:cubicBezTo>
                      <a:cubicBezTo>
                        <a:pt x="23548" y="10424"/>
                        <a:pt x="2743" y="27588"/>
                        <a:pt x="142" y="53075"/>
                      </a:cubicBezTo>
                      <a:cubicBezTo>
                        <a:pt x="-2459" y="78562"/>
                        <a:pt x="31350" y="156062"/>
                        <a:pt x="31350" y="156062"/>
                      </a:cubicBezTo>
                      <a:lnTo>
                        <a:pt x="31350" y="156062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Полилиния 77"/>
                <p:cNvSpPr/>
                <p:nvPr/>
              </p:nvSpPr>
              <p:spPr>
                <a:xfrm>
                  <a:off x="1863126" y="5514487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>
                <a:xfrm>
                  <a:off x="2015526" y="5586329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66" name="Полилиния 65"/>
            <p:cNvSpPr/>
            <p:nvPr/>
          </p:nvSpPr>
          <p:spPr>
            <a:xfrm>
              <a:off x="1965960" y="5042245"/>
              <a:ext cx="672318" cy="621300"/>
            </a:xfrm>
            <a:custGeom>
              <a:avLst/>
              <a:gdLst>
                <a:gd name="connsiteX0" fmla="*/ 0 w 672318"/>
                <a:gd name="connsiteY0" fmla="*/ 671 h 621300"/>
                <a:gd name="connsiteX1" fmla="*/ 205740 w 672318"/>
                <a:gd name="connsiteY1" fmla="*/ 92111 h 621300"/>
                <a:gd name="connsiteX2" fmla="*/ 585216 w 672318"/>
                <a:gd name="connsiteY2" fmla="*/ 371003 h 621300"/>
                <a:gd name="connsiteX3" fmla="*/ 672084 w 672318"/>
                <a:gd name="connsiteY3" fmla="*/ 581315 h 621300"/>
                <a:gd name="connsiteX4" fmla="*/ 608076 w 672318"/>
                <a:gd name="connsiteY4" fmla="*/ 608747 h 621300"/>
                <a:gd name="connsiteX5" fmla="*/ 525780 w 672318"/>
                <a:gd name="connsiteY5" fmla="*/ 435011 h 621300"/>
                <a:gd name="connsiteX6" fmla="*/ 205740 w 672318"/>
                <a:gd name="connsiteY6" fmla="*/ 128687 h 621300"/>
                <a:gd name="connsiteX7" fmla="*/ 0 w 672318"/>
                <a:gd name="connsiteY7" fmla="*/ 671 h 62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18" h="621300">
                  <a:moveTo>
                    <a:pt x="0" y="671"/>
                  </a:moveTo>
                  <a:cubicBezTo>
                    <a:pt x="0" y="-5425"/>
                    <a:pt x="108204" y="30389"/>
                    <a:pt x="205740" y="92111"/>
                  </a:cubicBezTo>
                  <a:cubicBezTo>
                    <a:pt x="303276" y="153833"/>
                    <a:pt x="507492" y="289469"/>
                    <a:pt x="585216" y="371003"/>
                  </a:cubicBezTo>
                  <a:cubicBezTo>
                    <a:pt x="662940" y="452537"/>
                    <a:pt x="668274" y="541691"/>
                    <a:pt x="672084" y="581315"/>
                  </a:cubicBezTo>
                  <a:cubicBezTo>
                    <a:pt x="675894" y="620939"/>
                    <a:pt x="632460" y="633131"/>
                    <a:pt x="608076" y="608747"/>
                  </a:cubicBezTo>
                  <a:cubicBezTo>
                    <a:pt x="583692" y="584363"/>
                    <a:pt x="592836" y="515021"/>
                    <a:pt x="525780" y="435011"/>
                  </a:cubicBezTo>
                  <a:cubicBezTo>
                    <a:pt x="458724" y="355001"/>
                    <a:pt x="292608" y="202601"/>
                    <a:pt x="205740" y="128687"/>
                  </a:cubicBezTo>
                  <a:cubicBezTo>
                    <a:pt x="118872" y="54773"/>
                    <a:pt x="0" y="6767"/>
                    <a:pt x="0" y="67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artisticCement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421" y="4975281"/>
              <a:ext cx="817563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Прямая соединительная линия 11"/>
          <p:cNvCxnSpPr/>
          <p:nvPr/>
        </p:nvCxnSpPr>
        <p:spPr>
          <a:xfrm flipH="1">
            <a:off x="7685381" y="2055550"/>
            <a:ext cx="538484" cy="122943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89" y="701525"/>
            <a:ext cx="951194" cy="139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448" flipH="1">
            <a:off x="7890329" y="849302"/>
            <a:ext cx="812216" cy="122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421">
            <a:off x="3321238" y="2777169"/>
            <a:ext cx="780834" cy="127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383850" y="1263918"/>
            <a:ext cx="1597025" cy="1116013"/>
            <a:chOff x="3773488" y="2870200"/>
            <a:chExt cx="1597025" cy="111601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488" y="2870200"/>
              <a:ext cx="1597025" cy="11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2916">
              <a:off x="4330664" y="3125777"/>
              <a:ext cx="597360" cy="604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Полилиния 44"/>
          <p:cNvSpPr/>
          <p:nvPr/>
        </p:nvSpPr>
        <p:spPr>
          <a:xfrm>
            <a:off x="7891415" y="3105300"/>
            <a:ext cx="664899" cy="492148"/>
          </a:xfrm>
          <a:custGeom>
            <a:avLst/>
            <a:gdLst>
              <a:gd name="connsiteX0" fmla="*/ 476989 w 1329796"/>
              <a:gd name="connsiteY0" fmla="*/ 37896 h 984295"/>
              <a:gd name="connsiteX1" fmla="*/ 123904 w 1329796"/>
              <a:gd name="connsiteY1" fmla="*/ 237073 h 984295"/>
              <a:gd name="connsiteX2" fmla="*/ 15263 w 1329796"/>
              <a:gd name="connsiteY2" fmla="*/ 617318 h 984295"/>
              <a:gd name="connsiteX3" fmla="*/ 422669 w 1329796"/>
              <a:gd name="connsiteY3" fmla="*/ 925136 h 984295"/>
              <a:gd name="connsiteX4" fmla="*/ 1110732 w 1329796"/>
              <a:gd name="connsiteY4" fmla="*/ 952296 h 984295"/>
              <a:gd name="connsiteX5" fmla="*/ 1328015 w 1329796"/>
              <a:gd name="connsiteY5" fmla="*/ 572051 h 984295"/>
              <a:gd name="connsiteX6" fmla="*/ 1020197 w 1329796"/>
              <a:gd name="connsiteY6" fmla="*/ 182752 h 984295"/>
              <a:gd name="connsiteX7" fmla="*/ 802914 w 1329796"/>
              <a:gd name="connsiteY7" fmla="*/ 10736 h 984295"/>
              <a:gd name="connsiteX8" fmla="*/ 476989 w 1329796"/>
              <a:gd name="connsiteY8" fmla="*/ 37896 h 9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796" h="984295">
                <a:moveTo>
                  <a:pt x="476989" y="37896"/>
                </a:moveTo>
                <a:cubicBezTo>
                  <a:pt x="363821" y="75619"/>
                  <a:pt x="200858" y="140503"/>
                  <a:pt x="123904" y="237073"/>
                </a:cubicBezTo>
                <a:cubicBezTo>
                  <a:pt x="46950" y="333643"/>
                  <a:pt x="-34531" y="502641"/>
                  <a:pt x="15263" y="617318"/>
                </a:cubicBezTo>
                <a:cubicBezTo>
                  <a:pt x="65057" y="731995"/>
                  <a:pt x="240091" y="869306"/>
                  <a:pt x="422669" y="925136"/>
                </a:cubicBezTo>
                <a:cubicBezTo>
                  <a:pt x="605247" y="980966"/>
                  <a:pt x="959841" y="1011143"/>
                  <a:pt x="1110732" y="952296"/>
                </a:cubicBezTo>
                <a:cubicBezTo>
                  <a:pt x="1261623" y="893449"/>
                  <a:pt x="1343104" y="700308"/>
                  <a:pt x="1328015" y="572051"/>
                </a:cubicBezTo>
                <a:cubicBezTo>
                  <a:pt x="1312926" y="443794"/>
                  <a:pt x="1107714" y="276304"/>
                  <a:pt x="1020197" y="182752"/>
                </a:cubicBezTo>
                <a:cubicBezTo>
                  <a:pt x="932680" y="89200"/>
                  <a:pt x="897975" y="31861"/>
                  <a:pt x="802914" y="10736"/>
                </a:cubicBezTo>
                <a:cubicBezTo>
                  <a:pt x="707853" y="-10389"/>
                  <a:pt x="590157" y="173"/>
                  <a:pt x="476989" y="37896"/>
                </a:cubicBezTo>
                <a:close/>
              </a:path>
            </a:pathLst>
          </a:custGeom>
          <a:blipFill>
            <a:blip r:embed="rId1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80875" y="2060848"/>
            <a:ext cx="1730780" cy="247234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80875" y="2060848"/>
            <a:ext cx="3172611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148064" y="2060848"/>
            <a:ext cx="3172611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3606274" y="4390028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875494" y="1964512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042683" y="1959215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118484" y="1918944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80000" y="3158703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552947" y="3105300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84458" y="1418662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06441" y="1457423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95837" y="2351992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306441" y="3798581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14811" y="3658546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2950870" y="4212880"/>
            <a:ext cx="822141" cy="778349"/>
            <a:chOff x="1475656" y="4637525"/>
            <a:chExt cx="1175045" cy="1112456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1475656" y="4637525"/>
              <a:ext cx="1175045" cy="1106777"/>
              <a:chOff x="1534157" y="4626479"/>
              <a:chExt cx="1175045" cy="1106777"/>
            </a:xfrm>
          </p:grpSpPr>
          <p:grpSp>
            <p:nvGrpSpPr>
              <p:cNvPr id="59" name="Группа 58"/>
              <p:cNvGrpSpPr/>
              <p:nvPr/>
            </p:nvGrpSpPr>
            <p:grpSpPr>
              <a:xfrm rot="3519806" flipV="1">
                <a:off x="2166945" y="4797504"/>
                <a:ext cx="358516" cy="359227"/>
                <a:chOff x="1763121" y="5374029"/>
                <a:chExt cx="358516" cy="359227"/>
              </a:xfrm>
            </p:grpSpPr>
            <p:sp>
              <p:nvSpPr>
                <p:cNvPr id="96" name="Полилиния 95"/>
                <p:cNvSpPr/>
                <p:nvPr/>
              </p:nvSpPr>
              <p:spPr>
                <a:xfrm>
                  <a:off x="1763121" y="5374029"/>
                  <a:ext cx="140579" cy="156062"/>
                </a:xfrm>
                <a:custGeom>
                  <a:avLst/>
                  <a:gdLst>
                    <a:gd name="connsiteX0" fmla="*/ 140579 w 140579"/>
                    <a:gd name="connsiteY0" fmla="*/ 9384 h 156062"/>
                    <a:gd name="connsiteX1" fmla="*/ 46954 w 140579"/>
                    <a:gd name="connsiteY1" fmla="*/ 3142 h 156062"/>
                    <a:gd name="connsiteX2" fmla="*/ 142 w 140579"/>
                    <a:gd name="connsiteY2" fmla="*/ 53075 h 156062"/>
                    <a:gd name="connsiteX3" fmla="*/ 31350 w 140579"/>
                    <a:gd name="connsiteY3" fmla="*/ 156062 h 156062"/>
                    <a:gd name="connsiteX4" fmla="*/ 31350 w 140579"/>
                    <a:gd name="connsiteY4" fmla="*/ 156062 h 15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79" h="156062">
                      <a:moveTo>
                        <a:pt x="140579" y="9384"/>
                      </a:moveTo>
                      <a:cubicBezTo>
                        <a:pt x="105469" y="2622"/>
                        <a:pt x="70360" y="-4140"/>
                        <a:pt x="46954" y="3142"/>
                      </a:cubicBezTo>
                      <a:cubicBezTo>
                        <a:pt x="23548" y="10424"/>
                        <a:pt x="2743" y="27588"/>
                        <a:pt x="142" y="53075"/>
                      </a:cubicBezTo>
                      <a:cubicBezTo>
                        <a:pt x="-2459" y="78562"/>
                        <a:pt x="31350" y="156062"/>
                        <a:pt x="31350" y="156062"/>
                      </a:cubicBezTo>
                      <a:lnTo>
                        <a:pt x="31350" y="156062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Полилиния 96"/>
                <p:cNvSpPr/>
                <p:nvPr/>
              </p:nvSpPr>
              <p:spPr>
                <a:xfrm>
                  <a:off x="1863126" y="5514487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Полилиния 97"/>
                <p:cNvSpPr/>
                <p:nvPr/>
              </p:nvSpPr>
              <p:spPr>
                <a:xfrm>
                  <a:off x="2015526" y="5586329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" name="Овал 59"/>
              <p:cNvSpPr/>
              <p:nvPr/>
            </p:nvSpPr>
            <p:spPr>
              <a:xfrm rot="1979622">
                <a:off x="1918213" y="5080435"/>
                <a:ext cx="790989" cy="3885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>
                <a:off x="1876206" y="4961678"/>
                <a:ext cx="822749" cy="716916"/>
              </a:xfrm>
              <a:custGeom>
                <a:avLst/>
                <a:gdLst>
                  <a:gd name="connsiteX0" fmla="*/ 26336 w 822749"/>
                  <a:gd name="connsiteY0" fmla="*/ 156012 h 716916"/>
                  <a:gd name="connsiteX1" fmla="*/ 55833 w 822749"/>
                  <a:gd name="connsiteY1" fmla="*/ 67522 h 716916"/>
                  <a:gd name="connsiteX2" fmla="*/ 336052 w 822749"/>
                  <a:gd name="connsiteY2" fmla="*/ 8528 h 716916"/>
                  <a:gd name="connsiteX3" fmla="*/ 704762 w 822749"/>
                  <a:gd name="connsiteY3" fmla="*/ 259251 h 716916"/>
                  <a:gd name="connsiteX4" fmla="*/ 793252 w 822749"/>
                  <a:gd name="connsiteY4" fmla="*/ 495225 h 716916"/>
                  <a:gd name="connsiteX5" fmla="*/ 557278 w 822749"/>
                  <a:gd name="connsiteY5" fmla="*/ 716451 h 716916"/>
                  <a:gd name="connsiteX6" fmla="*/ 85329 w 822749"/>
                  <a:gd name="connsiteY6" fmla="*/ 539470 h 716916"/>
                  <a:gd name="connsiteX7" fmla="*/ 26336 w 822749"/>
                  <a:gd name="connsiteY7" fmla="*/ 97019 h 716916"/>
                  <a:gd name="connsiteX8" fmla="*/ 380297 w 822749"/>
                  <a:gd name="connsiteY8" fmla="*/ 170761 h 716916"/>
                  <a:gd name="connsiteX9" fmla="*/ 749007 w 822749"/>
                  <a:gd name="connsiteY9" fmla="*/ 436232 h 716916"/>
                  <a:gd name="connsiteX10" fmla="*/ 822749 w 822749"/>
                  <a:gd name="connsiteY10" fmla="*/ 465728 h 716916"/>
                  <a:gd name="connsiteX11" fmla="*/ 822749 w 822749"/>
                  <a:gd name="connsiteY11" fmla="*/ 465728 h 71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2749" h="716916">
                    <a:moveTo>
                      <a:pt x="26336" y="156012"/>
                    </a:moveTo>
                    <a:cubicBezTo>
                      <a:pt x="15275" y="124057"/>
                      <a:pt x="4214" y="92103"/>
                      <a:pt x="55833" y="67522"/>
                    </a:cubicBezTo>
                    <a:cubicBezTo>
                      <a:pt x="107452" y="42941"/>
                      <a:pt x="227897" y="-23427"/>
                      <a:pt x="336052" y="8528"/>
                    </a:cubicBezTo>
                    <a:cubicBezTo>
                      <a:pt x="444207" y="40483"/>
                      <a:pt x="628562" y="178135"/>
                      <a:pt x="704762" y="259251"/>
                    </a:cubicBezTo>
                    <a:cubicBezTo>
                      <a:pt x="780962" y="340367"/>
                      <a:pt x="817833" y="419025"/>
                      <a:pt x="793252" y="495225"/>
                    </a:cubicBezTo>
                    <a:cubicBezTo>
                      <a:pt x="768671" y="571425"/>
                      <a:pt x="675265" y="709077"/>
                      <a:pt x="557278" y="716451"/>
                    </a:cubicBezTo>
                    <a:cubicBezTo>
                      <a:pt x="439291" y="723825"/>
                      <a:pt x="173819" y="642709"/>
                      <a:pt x="85329" y="539470"/>
                    </a:cubicBezTo>
                    <a:cubicBezTo>
                      <a:pt x="-3161" y="436231"/>
                      <a:pt x="-22825" y="158471"/>
                      <a:pt x="26336" y="97019"/>
                    </a:cubicBezTo>
                    <a:cubicBezTo>
                      <a:pt x="75497" y="35567"/>
                      <a:pt x="259852" y="114226"/>
                      <a:pt x="380297" y="170761"/>
                    </a:cubicBezTo>
                    <a:cubicBezTo>
                      <a:pt x="500742" y="227296"/>
                      <a:pt x="675265" y="387071"/>
                      <a:pt x="749007" y="436232"/>
                    </a:cubicBezTo>
                    <a:cubicBezTo>
                      <a:pt x="822749" y="485393"/>
                      <a:pt x="822749" y="465728"/>
                      <a:pt x="822749" y="465728"/>
                    </a:cubicBezTo>
                    <a:lnTo>
                      <a:pt x="822749" y="465728"/>
                    </a:lnTo>
                  </a:path>
                </a:pathLst>
              </a:custGeom>
              <a:solidFill>
                <a:srgbClr val="00206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>
                <a:off x="1769810" y="4896570"/>
                <a:ext cx="324705" cy="351195"/>
              </a:xfrm>
              <a:custGeom>
                <a:avLst/>
                <a:gdLst>
                  <a:gd name="connsiteX0" fmla="*/ 324581 w 324705"/>
                  <a:gd name="connsiteY0" fmla="*/ 84804 h 351195"/>
                  <a:gd name="connsiteX1" fmla="*/ 236090 w 324705"/>
                  <a:gd name="connsiteY1" fmla="*/ 25810 h 351195"/>
                  <a:gd name="connsiteX2" fmla="*/ 73858 w 324705"/>
                  <a:gd name="connsiteY2" fmla="*/ 11062 h 351195"/>
                  <a:gd name="connsiteX3" fmla="*/ 116 w 324705"/>
                  <a:gd name="connsiteY3" fmla="*/ 188043 h 351195"/>
                  <a:gd name="connsiteX4" fmla="*/ 88607 w 324705"/>
                  <a:gd name="connsiteY4" fmla="*/ 350275 h 351195"/>
                  <a:gd name="connsiteX5" fmla="*/ 250839 w 324705"/>
                  <a:gd name="connsiteY5" fmla="*/ 247036 h 351195"/>
                  <a:gd name="connsiteX6" fmla="*/ 324581 w 324705"/>
                  <a:gd name="connsiteY6" fmla="*/ 84804 h 35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705" h="351195">
                    <a:moveTo>
                      <a:pt x="324581" y="84804"/>
                    </a:moveTo>
                    <a:cubicBezTo>
                      <a:pt x="322123" y="47933"/>
                      <a:pt x="277877" y="38100"/>
                      <a:pt x="236090" y="25810"/>
                    </a:cubicBezTo>
                    <a:cubicBezTo>
                      <a:pt x="194303" y="13520"/>
                      <a:pt x="113187" y="-15977"/>
                      <a:pt x="73858" y="11062"/>
                    </a:cubicBezTo>
                    <a:cubicBezTo>
                      <a:pt x="34529" y="38101"/>
                      <a:pt x="-2342" y="131508"/>
                      <a:pt x="116" y="188043"/>
                    </a:cubicBezTo>
                    <a:cubicBezTo>
                      <a:pt x="2574" y="244578"/>
                      <a:pt x="46820" y="340443"/>
                      <a:pt x="88607" y="350275"/>
                    </a:cubicBezTo>
                    <a:cubicBezTo>
                      <a:pt x="130394" y="360107"/>
                      <a:pt x="209052" y="288823"/>
                      <a:pt x="250839" y="247036"/>
                    </a:cubicBezTo>
                    <a:cubicBezTo>
                      <a:pt x="292626" y="205249"/>
                      <a:pt x="327039" y="121675"/>
                      <a:pt x="324581" y="848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>
                <a:off x="1754924" y="4626479"/>
                <a:ext cx="177114" cy="299482"/>
              </a:xfrm>
              <a:custGeom>
                <a:avLst/>
                <a:gdLst>
                  <a:gd name="connsiteX0" fmla="*/ 73875 w 177114"/>
                  <a:gd name="connsiteY0" fmla="*/ 299482 h 299482"/>
                  <a:gd name="connsiteX1" fmla="*/ 133 w 177114"/>
                  <a:gd name="connsiteY1" fmla="*/ 181494 h 299482"/>
                  <a:gd name="connsiteX2" fmla="*/ 59127 w 177114"/>
                  <a:gd name="connsiteY2" fmla="*/ 4514 h 299482"/>
                  <a:gd name="connsiteX3" fmla="*/ 177114 w 177114"/>
                  <a:gd name="connsiteY3" fmla="*/ 48759 h 299482"/>
                  <a:gd name="connsiteX4" fmla="*/ 177114 w 177114"/>
                  <a:gd name="connsiteY4" fmla="*/ 48759 h 299482"/>
                  <a:gd name="connsiteX5" fmla="*/ 177114 w 177114"/>
                  <a:gd name="connsiteY5" fmla="*/ 48759 h 29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114" h="299482">
                    <a:moveTo>
                      <a:pt x="73875" y="299482"/>
                    </a:moveTo>
                    <a:cubicBezTo>
                      <a:pt x="38233" y="265068"/>
                      <a:pt x="2591" y="230655"/>
                      <a:pt x="133" y="181494"/>
                    </a:cubicBezTo>
                    <a:cubicBezTo>
                      <a:pt x="-2325" y="132333"/>
                      <a:pt x="29630" y="26636"/>
                      <a:pt x="59127" y="4514"/>
                    </a:cubicBezTo>
                    <a:cubicBezTo>
                      <a:pt x="88624" y="-17608"/>
                      <a:pt x="177114" y="48759"/>
                      <a:pt x="177114" y="48759"/>
                    </a:cubicBezTo>
                    <a:lnTo>
                      <a:pt x="177114" y="48759"/>
                    </a:lnTo>
                    <a:lnTo>
                      <a:pt x="177114" y="4875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5771787" flipH="1">
                <a:off x="1595341" y="4966364"/>
                <a:ext cx="177114" cy="299482"/>
              </a:xfrm>
              <a:custGeom>
                <a:avLst/>
                <a:gdLst>
                  <a:gd name="connsiteX0" fmla="*/ 73875 w 177114"/>
                  <a:gd name="connsiteY0" fmla="*/ 299482 h 299482"/>
                  <a:gd name="connsiteX1" fmla="*/ 133 w 177114"/>
                  <a:gd name="connsiteY1" fmla="*/ 181494 h 299482"/>
                  <a:gd name="connsiteX2" fmla="*/ 59127 w 177114"/>
                  <a:gd name="connsiteY2" fmla="*/ 4514 h 299482"/>
                  <a:gd name="connsiteX3" fmla="*/ 177114 w 177114"/>
                  <a:gd name="connsiteY3" fmla="*/ 48759 h 299482"/>
                  <a:gd name="connsiteX4" fmla="*/ 177114 w 177114"/>
                  <a:gd name="connsiteY4" fmla="*/ 48759 h 299482"/>
                  <a:gd name="connsiteX5" fmla="*/ 177114 w 177114"/>
                  <a:gd name="connsiteY5" fmla="*/ 48759 h 29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114" h="299482">
                    <a:moveTo>
                      <a:pt x="73875" y="299482"/>
                    </a:moveTo>
                    <a:cubicBezTo>
                      <a:pt x="38233" y="265068"/>
                      <a:pt x="2591" y="230655"/>
                      <a:pt x="133" y="181494"/>
                    </a:cubicBezTo>
                    <a:cubicBezTo>
                      <a:pt x="-2325" y="132333"/>
                      <a:pt x="29630" y="26636"/>
                      <a:pt x="59127" y="4514"/>
                    </a:cubicBezTo>
                    <a:cubicBezTo>
                      <a:pt x="88624" y="-17608"/>
                      <a:pt x="177114" y="48759"/>
                      <a:pt x="177114" y="48759"/>
                    </a:cubicBezTo>
                    <a:lnTo>
                      <a:pt x="177114" y="48759"/>
                    </a:lnTo>
                    <a:lnTo>
                      <a:pt x="177114" y="4875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1884239" y="4897133"/>
                <a:ext cx="95846" cy="933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1782597" y="5025490"/>
                <a:ext cx="95846" cy="933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2" name="Группа 91"/>
              <p:cNvGrpSpPr/>
              <p:nvPr/>
            </p:nvGrpSpPr>
            <p:grpSpPr>
              <a:xfrm>
                <a:off x="1763121" y="5374029"/>
                <a:ext cx="358516" cy="359227"/>
                <a:chOff x="1763121" y="5374029"/>
                <a:chExt cx="358516" cy="359227"/>
              </a:xfrm>
            </p:grpSpPr>
            <p:sp>
              <p:nvSpPr>
                <p:cNvPr id="93" name="Полилиния 92"/>
                <p:cNvSpPr/>
                <p:nvPr/>
              </p:nvSpPr>
              <p:spPr>
                <a:xfrm>
                  <a:off x="1763121" y="5374029"/>
                  <a:ext cx="140579" cy="156062"/>
                </a:xfrm>
                <a:custGeom>
                  <a:avLst/>
                  <a:gdLst>
                    <a:gd name="connsiteX0" fmla="*/ 140579 w 140579"/>
                    <a:gd name="connsiteY0" fmla="*/ 9384 h 156062"/>
                    <a:gd name="connsiteX1" fmla="*/ 46954 w 140579"/>
                    <a:gd name="connsiteY1" fmla="*/ 3142 h 156062"/>
                    <a:gd name="connsiteX2" fmla="*/ 142 w 140579"/>
                    <a:gd name="connsiteY2" fmla="*/ 53075 h 156062"/>
                    <a:gd name="connsiteX3" fmla="*/ 31350 w 140579"/>
                    <a:gd name="connsiteY3" fmla="*/ 156062 h 156062"/>
                    <a:gd name="connsiteX4" fmla="*/ 31350 w 140579"/>
                    <a:gd name="connsiteY4" fmla="*/ 156062 h 15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79" h="156062">
                      <a:moveTo>
                        <a:pt x="140579" y="9384"/>
                      </a:moveTo>
                      <a:cubicBezTo>
                        <a:pt x="105469" y="2622"/>
                        <a:pt x="70360" y="-4140"/>
                        <a:pt x="46954" y="3142"/>
                      </a:cubicBezTo>
                      <a:cubicBezTo>
                        <a:pt x="23548" y="10424"/>
                        <a:pt x="2743" y="27588"/>
                        <a:pt x="142" y="53075"/>
                      </a:cubicBezTo>
                      <a:cubicBezTo>
                        <a:pt x="-2459" y="78562"/>
                        <a:pt x="31350" y="156062"/>
                        <a:pt x="31350" y="156062"/>
                      </a:cubicBezTo>
                      <a:lnTo>
                        <a:pt x="31350" y="156062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Полилиния 93"/>
                <p:cNvSpPr/>
                <p:nvPr/>
              </p:nvSpPr>
              <p:spPr>
                <a:xfrm>
                  <a:off x="1863126" y="5514487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Полилиния 94"/>
                <p:cNvSpPr/>
                <p:nvPr/>
              </p:nvSpPr>
              <p:spPr>
                <a:xfrm>
                  <a:off x="2015526" y="5586329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56" name="Полилиния 55"/>
            <p:cNvSpPr/>
            <p:nvPr/>
          </p:nvSpPr>
          <p:spPr>
            <a:xfrm>
              <a:off x="1965960" y="5042245"/>
              <a:ext cx="672318" cy="621300"/>
            </a:xfrm>
            <a:custGeom>
              <a:avLst/>
              <a:gdLst>
                <a:gd name="connsiteX0" fmla="*/ 0 w 672318"/>
                <a:gd name="connsiteY0" fmla="*/ 671 h 621300"/>
                <a:gd name="connsiteX1" fmla="*/ 205740 w 672318"/>
                <a:gd name="connsiteY1" fmla="*/ 92111 h 621300"/>
                <a:gd name="connsiteX2" fmla="*/ 585216 w 672318"/>
                <a:gd name="connsiteY2" fmla="*/ 371003 h 621300"/>
                <a:gd name="connsiteX3" fmla="*/ 672084 w 672318"/>
                <a:gd name="connsiteY3" fmla="*/ 581315 h 621300"/>
                <a:gd name="connsiteX4" fmla="*/ 608076 w 672318"/>
                <a:gd name="connsiteY4" fmla="*/ 608747 h 621300"/>
                <a:gd name="connsiteX5" fmla="*/ 525780 w 672318"/>
                <a:gd name="connsiteY5" fmla="*/ 435011 h 621300"/>
                <a:gd name="connsiteX6" fmla="*/ 205740 w 672318"/>
                <a:gd name="connsiteY6" fmla="*/ 128687 h 621300"/>
                <a:gd name="connsiteX7" fmla="*/ 0 w 672318"/>
                <a:gd name="connsiteY7" fmla="*/ 671 h 62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18" h="621300">
                  <a:moveTo>
                    <a:pt x="0" y="671"/>
                  </a:moveTo>
                  <a:cubicBezTo>
                    <a:pt x="0" y="-5425"/>
                    <a:pt x="108204" y="30389"/>
                    <a:pt x="205740" y="92111"/>
                  </a:cubicBezTo>
                  <a:cubicBezTo>
                    <a:pt x="303276" y="153833"/>
                    <a:pt x="507492" y="289469"/>
                    <a:pt x="585216" y="371003"/>
                  </a:cubicBezTo>
                  <a:cubicBezTo>
                    <a:pt x="662940" y="452537"/>
                    <a:pt x="668274" y="541691"/>
                    <a:pt x="672084" y="581315"/>
                  </a:cubicBezTo>
                  <a:cubicBezTo>
                    <a:pt x="675894" y="620939"/>
                    <a:pt x="632460" y="633131"/>
                    <a:pt x="608076" y="608747"/>
                  </a:cubicBezTo>
                  <a:cubicBezTo>
                    <a:pt x="583692" y="584363"/>
                    <a:pt x="592836" y="515021"/>
                    <a:pt x="525780" y="435011"/>
                  </a:cubicBezTo>
                  <a:cubicBezTo>
                    <a:pt x="458724" y="355001"/>
                    <a:pt x="292608" y="202601"/>
                    <a:pt x="205740" y="128687"/>
                  </a:cubicBezTo>
                  <a:cubicBezTo>
                    <a:pt x="118872" y="54773"/>
                    <a:pt x="0" y="6767"/>
                    <a:pt x="0" y="67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artisticCement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421" y="4975281"/>
              <a:ext cx="817563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90"/>
          <a:stretch/>
        </p:blipFill>
        <p:spPr bwMode="auto">
          <a:xfrm>
            <a:off x="5287398" y="4208735"/>
            <a:ext cx="1228818" cy="130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9" name="Группа 98"/>
          <p:cNvGrpSpPr/>
          <p:nvPr/>
        </p:nvGrpSpPr>
        <p:grpSpPr>
          <a:xfrm rot="8062309">
            <a:off x="1666720" y="1817496"/>
            <a:ext cx="822141" cy="778349"/>
            <a:chOff x="1475656" y="4637525"/>
            <a:chExt cx="1175045" cy="1112456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1475656" y="4637525"/>
              <a:ext cx="1175045" cy="1106777"/>
              <a:chOff x="1534157" y="4626479"/>
              <a:chExt cx="1175045" cy="1106777"/>
            </a:xfrm>
          </p:grpSpPr>
          <p:grpSp>
            <p:nvGrpSpPr>
              <p:cNvPr id="103" name="Группа 102"/>
              <p:cNvGrpSpPr/>
              <p:nvPr/>
            </p:nvGrpSpPr>
            <p:grpSpPr>
              <a:xfrm rot="3519806" flipV="1">
                <a:off x="2166945" y="4797504"/>
                <a:ext cx="358516" cy="359227"/>
                <a:chOff x="1763121" y="5374029"/>
                <a:chExt cx="358516" cy="359227"/>
              </a:xfrm>
            </p:grpSpPr>
            <p:sp>
              <p:nvSpPr>
                <p:cNvPr id="115" name="Полилиния 114"/>
                <p:cNvSpPr/>
                <p:nvPr/>
              </p:nvSpPr>
              <p:spPr>
                <a:xfrm>
                  <a:off x="1763121" y="5374029"/>
                  <a:ext cx="140579" cy="156062"/>
                </a:xfrm>
                <a:custGeom>
                  <a:avLst/>
                  <a:gdLst>
                    <a:gd name="connsiteX0" fmla="*/ 140579 w 140579"/>
                    <a:gd name="connsiteY0" fmla="*/ 9384 h 156062"/>
                    <a:gd name="connsiteX1" fmla="*/ 46954 w 140579"/>
                    <a:gd name="connsiteY1" fmla="*/ 3142 h 156062"/>
                    <a:gd name="connsiteX2" fmla="*/ 142 w 140579"/>
                    <a:gd name="connsiteY2" fmla="*/ 53075 h 156062"/>
                    <a:gd name="connsiteX3" fmla="*/ 31350 w 140579"/>
                    <a:gd name="connsiteY3" fmla="*/ 156062 h 156062"/>
                    <a:gd name="connsiteX4" fmla="*/ 31350 w 140579"/>
                    <a:gd name="connsiteY4" fmla="*/ 156062 h 15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79" h="156062">
                      <a:moveTo>
                        <a:pt x="140579" y="9384"/>
                      </a:moveTo>
                      <a:cubicBezTo>
                        <a:pt x="105469" y="2622"/>
                        <a:pt x="70360" y="-4140"/>
                        <a:pt x="46954" y="3142"/>
                      </a:cubicBezTo>
                      <a:cubicBezTo>
                        <a:pt x="23548" y="10424"/>
                        <a:pt x="2743" y="27588"/>
                        <a:pt x="142" y="53075"/>
                      </a:cubicBezTo>
                      <a:cubicBezTo>
                        <a:pt x="-2459" y="78562"/>
                        <a:pt x="31350" y="156062"/>
                        <a:pt x="31350" y="156062"/>
                      </a:cubicBezTo>
                      <a:lnTo>
                        <a:pt x="31350" y="156062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" name="Полилиния 115"/>
                <p:cNvSpPr/>
                <p:nvPr/>
              </p:nvSpPr>
              <p:spPr>
                <a:xfrm>
                  <a:off x="1863126" y="5514487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Полилиния 116"/>
                <p:cNvSpPr/>
                <p:nvPr/>
              </p:nvSpPr>
              <p:spPr>
                <a:xfrm>
                  <a:off x="2015526" y="5586329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4" name="Овал 103"/>
              <p:cNvSpPr/>
              <p:nvPr/>
            </p:nvSpPr>
            <p:spPr>
              <a:xfrm rot="1979622">
                <a:off x="1918213" y="5080435"/>
                <a:ext cx="790989" cy="3885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>
                <a:off x="1876206" y="4961678"/>
                <a:ext cx="822749" cy="716916"/>
              </a:xfrm>
              <a:custGeom>
                <a:avLst/>
                <a:gdLst>
                  <a:gd name="connsiteX0" fmla="*/ 26336 w 822749"/>
                  <a:gd name="connsiteY0" fmla="*/ 156012 h 716916"/>
                  <a:gd name="connsiteX1" fmla="*/ 55833 w 822749"/>
                  <a:gd name="connsiteY1" fmla="*/ 67522 h 716916"/>
                  <a:gd name="connsiteX2" fmla="*/ 336052 w 822749"/>
                  <a:gd name="connsiteY2" fmla="*/ 8528 h 716916"/>
                  <a:gd name="connsiteX3" fmla="*/ 704762 w 822749"/>
                  <a:gd name="connsiteY3" fmla="*/ 259251 h 716916"/>
                  <a:gd name="connsiteX4" fmla="*/ 793252 w 822749"/>
                  <a:gd name="connsiteY4" fmla="*/ 495225 h 716916"/>
                  <a:gd name="connsiteX5" fmla="*/ 557278 w 822749"/>
                  <a:gd name="connsiteY5" fmla="*/ 716451 h 716916"/>
                  <a:gd name="connsiteX6" fmla="*/ 85329 w 822749"/>
                  <a:gd name="connsiteY6" fmla="*/ 539470 h 716916"/>
                  <a:gd name="connsiteX7" fmla="*/ 26336 w 822749"/>
                  <a:gd name="connsiteY7" fmla="*/ 97019 h 716916"/>
                  <a:gd name="connsiteX8" fmla="*/ 380297 w 822749"/>
                  <a:gd name="connsiteY8" fmla="*/ 170761 h 716916"/>
                  <a:gd name="connsiteX9" fmla="*/ 749007 w 822749"/>
                  <a:gd name="connsiteY9" fmla="*/ 436232 h 716916"/>
                  <a:gd name="connsiteX10" fmla="*/ 822749 w 822749"/>
                  <a:gd name="connsiteY10" fmla="*/ 465728 h 716916"/>
                  <a:gd name="connsiteX11" fmla="*/ 822749 w 822749"/>
                  <a:gd name="connsiteY11" fmla="*/ 465728 h 71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2749" h="716916">
                    <a:moveTo>
                      <a:pt x="26336" y="156012"/>
                    </a:moveTo>
                    <a:cubicBezTo>
                      <a:pt x="15275" y="124057"/>
                      <a:pt x="4214" y="92103"/>
                      <a:pt x="55833" y="67522"/>
                    </a:cubicBezTo>
                    <a:cubicBezTo>
                      <a:pt x="107452" y="42941"/>
                      <a:pt x="227897" y="-23427"/>
                      <a:pt x="336052" y="8528"/>
                    </a:cubicBezTo>
                    <a:cubicBezTo>
                      <a:pt x="444207" y="40483"/>
                      <a:pt x="628562" y="178135"/>
                      <a:pt x="704762" y="259251"/>
                    </a:cubicBezTo>
                    <a:cubicBezTo>
                      <a:pt x="780962" y="340367"/>
                      <a:pt x="817833" y="419025"/>
                      <a:pt x="793252" y="495225"/>
                    </a:cubicBezTo>
                    <a:cubicBezTo>
                      <a:pt x="768671" y="571425"/>
                      <a:pt x="675265" y="709077"/>
                      <a:pt x="557278" y="716451"/>
                    </a:cubicBezTo>
                    <a:cubicBezTo>
                      <a:pt x="439291" y="723825"/>
                      <a:pt x="173819" y="642709"/>
                      <a:pt x="85329" y="539470"/>
                    </a:cubicBezTo>
                    <a:cubicBezTo>
                      <a:pt x="-3161" y="436231"/>
                      <a:pt x="-22825" y="158471"/>
                      <a:pt x="26336" y="97019"/>
                    </a:cubicBezTo>
                    <a:cubicBezTo>
                      <a:pt x="75497" y="35567"/>
                      <a:pt x="259852" y="114226"/>
                      <a:pt x="380297" y="170761"/>
                    </a:cubicBezTo>
                    <a:cubicBezTo>
                      <a:pt x="500742" y="227296"/>
                      <a:pt x="675265" y="387071"/>
                      <a:pt x="749007" y="436232"/>
                    </a:cubicBezTo>
                    <a:cubicBezTo>
                      <a:pt x="822749" y="485393"/>
                      <a:pt x="822749" y="465728"/>
                      <a:pt x="822749" y="465728"/>
                    </a:cubicBezTo>
                    <a:lnTo>
                      <a:pt x="822749" y="465728"/>
                    </a:lnTo>
                  </a:path>
                </a:pathLst>
              </a:custGeom>
              <a:solidFill>
                <a:srgbClr val="00206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>
                <a:off x="1769810" y="4896570"/>
                <a:ext cx="324705" cy="351195"/>
              </a:xfrm>
              <a:custGeom>
                <a:avLst/>
                <a:gdLst>
                  <a:gd name="connsiteX0" fmla="*/ 324581 w 324705"/>
                  <a:gd name="connsiteY0" fmla="*/ 84804 h 351195"/>
                  <a:gd name="connsiteX1" fmla="*/ 236090 w 324705"/>
                  <a:gd name="connsiteY1" fmla="*/ 25810 h 351195"/>
                  <a:gd name="connsiteX2" fmla="*/ 73858 w 324705"/>
                  <a:gd name="connsiteY2" fmla="*/ 11062 h 351195"/>
                  <a:gd name="connsiteX3" fmla="*/ 116 w 324705"/>
                  <a:gd name="connsiteY3" fmla="*/ 188043 h 351195"/>
                  <a:gd name="connsiteX4" fmla="*/ 88607 w 324705"/>
                  <a:gd name="connsiteY4" fmla="*/ 350275 h 351195"/>
                  <a:gd name="connsiteX5" fmla="*/ 250839 w 324705"/>
                  <a:gd name="connsiteY5" fmla="*/ 247036 h 351195"/>
                  <a:gd name="connsiteX6" fmla="*/ 324581 w 324705"/>
                  <a:gd name="connsiteY6" fmla="*/ 84804 h 35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705" h="351195">
                    <a:moveTo>
                      <a:pt x="324581" y="84804"/>
                    </a:moveTo>
                    <a:cubicBezTo>
                      <a:pt x="322123" y="47933"/>
                      <a:pt x="277877" y="38100"/>
                      <a:pt x="236090" y="25810"/>
                    </a:cubicBezTo>
                    <a:cubicBezTo>
                      <a:pt x="194303" y="13520"/>
                      <a:pt x="113187" y="-15977"/>
                      <a:pt x="73858" y="11062"/>
                    </a:cubicBezTo>
                    <a:cubicBezTo>
                      <a:pt x="34529" y="38101"/>
                      <a:pt x="-2342" y="131508"/>
                      <a:pt x="116" y="188043"/>
                    </a:cubicBezTo>
                    <a:cubicBezTo>
                      <a:pt x="2574" y="244578"/>
                      <a:pt x="46820" y="340443"/>
                      <a:pt x="88607" y="350275"/>
                    </a:cubicBezTo>
                    <a:cubicBezTo>
                      <a:pt x="130394" y="360107"/>
                      <a:pt x="209052" y="288823"/>
                      <a:pt x="250839" y="247036"/>
                    </a:cubicBezTo>
                    <a:cubicBezTo>
                      <a:pt x="292626" y="205249"/>
                      <a:pt x="327039" y="121675"/>
                      <a:pt x="324581" y="848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>
                <a:off x="1754924" y="4626479"/>
                <a:ext cx="177114" cy="299482"/>
              </a:xfrm>
              <a:custGeom>
                <a:avLst/>
                <a:gdLst>
                  <a:gd name="connsiteX0" fmla="*/ 73875 w 177114"/>
                  <a:gd name="connsiteY0" fmla="*/ 299482 h 299482"/>
                  <a:gd name="connsiteX1" fmla="*/ 133 w 177114"/>
                  <a:gd name="connsiteY1" fmla="*/ 181494 h 299482"/>
                  <a:gd name="connsiteX2" fmla="*/ 59127 w 177114"/>
                  <a:gd name="connsiteY2" fmla="*/ 4514 h 299482"/>
                  <a:gd name="connsiteX3" fmla="*/ 177114 w 177114"/>
                  <a:gd name="connsiteY3" fmla="*/ 48759 h 299482"/>
                  <a:gd name="connsiteX4" fmla="*/ 177114 w 177114"/>
                  <a:gd name="connsiteY4" fmla="*/ 48759 h 299482"/>
                  <a:gd name="connsiteX5" fmla="*/ 177114 w 177114"/>
                  <a:gd name="connsiteY5" fmla="*/ 48759 h 29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114" h="299482">
                    <a:moveTo>
                      <a:pt x="73875" y="299482"/>
                    </a:moveTo>
                    <a:cubicBezTo>
                      <a:pt x="38233" y="265068"/>
                      <a:pt x="2591" y="230655"/>
                      <a:pt x="133" y="181494"/>
                    </a:cubicBezTo>
                    <a:cubicBezTo>
                      <a:pt x="-2325" y="132333"/>
                      <a:pt x="29630" y="26636"/>
                      <a:pt x="59127" y="4514"/>
                    </a:cubicBezTo>
                    <a:cubicBezTo>
                      <a:pt x="88624" y="-17608"/>
                      <a:pt x="177114" y="48759"/>
                      <a:pt x="177114" y="48759"/>
                    </a:cubicBezTo>
                    <a:lnTo>
                      <a:pt x="177114" y="48759"/>
                    </a:lnTo>
                    <a:lnTo>
                      <a:pt x="177114" y="4875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5771787" flipH="1">
                <a:off x="1595341" y="4966364"/>
                <a:ext cx="177114" cy="299482"/>
              </a:xfrm>
              <a:custGeom>
                <a:avLst/>
                <a:gdLst>
                  <a:gd name="connsiteX0" fmla="*/ 73875 w 177114"/>
                  <a:gd name="connsiteY0" fmla="*/ 299482 h 299482"/>
                  <a:gd name="connsiteX1" fmla="*/ 133 w 177114"/>
                  <a:gd name="connsiteY1" fmla="*/ 181494 h 299482"/>
                  <a:gd name="connsiteX2" fmla="*/ 59127 w 177114"/>
                  <a:gd name="connsiteY2" fmla="*/ 4514 h 299482"/>
                  <a:gd name="connsiteX3" fmla="*/ 177114 w 177114"/>
                  <a:gd name="connsiteY3" fmla="*/ 48759 h 299482"/>
                  <a:gd name="connsiteX4" fmla="*/ 177114 w 177114"/>
                  <a:gd name="connsiteY4" fmla="*/ 48759 h 299482"/>
                  <a:gd name="connsiteX5" fmla="*/ 177114 w 177114"/>
                  <a:gd name="connsiteY5" fmla="*/ 48759 h 29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114" h="299482">
                    <a:moveTo>
                      <a:pt x="73875" y="299482"/>
                    </a:moveTo>
                    <a:cubicBezTo>
                      <a:pt x="38233" y="265068"/>
                      <a:pt x="2591" y="230655"/>
                      <a:pt x="133" y="181494"/>
                    </a:cubicBezTo>
                    <a:cubicBezTo>
                      <a:pt x="-2325" y="132333"/>
                      <a:pt x="29630" y="26636"/>
                      <a:pt x="59127" y="4514"/>
                    </a:cubicBezTo>
                    <a:cubicBezTo>
                      <a:pt x="88624" y="-17608"/>
                      <a:pt x="177114" y="48759"/>
                      <a:pt x="177114" y="48759"/>
                    </a:cubicBezTo>
                    <a:lnTo>
                      <a:pt x="177114" y="48759"/>
                    </a:lnTo>
                    <a:lnTo>
                      <a:pt x="177114" y="4875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1884239" y="4897133"/>
                <a:ext cx="95846" cy="933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1782597" y="5025490"/>
                <a:ext cx="95846" cy="933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1" name="Группа 110"/>
              <p:cNvGrpSpPr/>
              <p:nvPr/>
            </p:nvGrpSpPr>
            <p:grpSpPr>
              <a:xfrm>
                <a:off x="1763121" y="5374029"/>
                <a:ext cx="358516" cy="359227"/>
                <a:chOff x="1763121" y="5374029"/>
                <a:chExt cx="358516" cy="359227"/>
              </a:xfrm>
            </p:grpSpPr>
            <p:sp>
              <p:nvSpPr>
                <p:cNvPr id="112" name="Полилиния 111"/>
                <p:cNvSpPr/>
                <p:nvPr/>
              </p:nvSpPr>
              <p:spPr>
                <a:xfrm>
                  <a:off x="1763121" y="5374029"/>
                  <a:ext cx="140579" cy="156062"/>
                </a:xfrm>
                <a:custGeom>
                  <a:avLst/>
                  <a:gdLst>
                    <a:gd name="connsiteX0" fmla="*/ 140579 w 140579"/>
                    <a:gd name="connsiteY0" fmla="*/ 9384 h 156062"/>
                    <a:gd name="connsiteX1" fmla="*/ 46954 w 140579"/>
                    <a:gd name="connsiteY1" fmla="*/ 3142 h 156062"/>
                    <a:gd name="connsiteX2" fmla="*/ 142 w 140579"/>
                    <a:gd name="connsiteY2" fmla="*/ 53075 h 156062"/>
                    <a:gd name="connsiteX3" fmla="*/ 31350 w 140579"/>
                    <a:gd name="connsiteY3" fmla="*/ 156062 h 156062"/>
                    <a:gd name="connsiteX4" fmla="*/ 31350 w 140579"/>
                    <a:gd name="connsiteY4" fmla="*/ 156062 h 15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79" h="156062">
                      <a:moveTo>
                        <a:pt x="140579" y="9384"/>
                      </a:moveTo>
                      <a:cubicBezTo>
                        <a:pt x="105469" y="2622"/>
                        <a:pt x="70360" y="-4140"/>
                        <a:pt x="46954" y="3142"/>
                      </a:cubicBezTo>
                      <a:cubicBezTo>
                        <a:pt x="23548" y="10424"/>
                        <a:pt x="2743" y="27588"/>
                        <a:pt x="142" y="53075"/>
                      </a:cubicBezTo>
                      <a:cubicBezTo>
                        <a:pt x="-2459" y="78562"/>
                        <a:pt x="31350" y="156062"/>
                        <a:pt x="31350" y="156062"/>
                      </a:cubicBezTo>
                      <a:lnTo>
                        <a:pt x="31350" y="156062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Полилиния 112"/>
                <p:cNvSpPr/>
                <p:nvPr/>
              </p:nvSpPr>
              <p:spPr>
                <a:xfrm>
                  <a:off x="1863126" y="5514487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Полилиния 113"/>
                <p:cNvSpPr/>
                <p:nvPr/>
              </p:nvSpPr>
              <p:spPr>
                <a:xfrm>
                  <a:off x="2015526" y="5586329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01" name="Полилиния 100"/>
            <p:cNvSpPr/>
            <p:nvPr/>
          </p:nvSpPr>
          <p:spPr>
            <a:xfrm>
              <a:off x="1965960" y="5042245"/>
              <a:ext cx="672318" cy="621300"/>
            </a:xfrm>
            <a:custGeom>
              <a:avLst/>
              <a:gdLst>
                <a:gd name="connsiteX0" fmla="*/ 0 w 672318"/>
                <a:gd name="connsiteY0" fmla="*/ 671 h 621300"/>
                <a:gd name="connsiteX1" fmla="*/ 205740 w 672318"/>
                <a:gd name="connsiteY1" fmla="*/ 92111 h 621300"/>
                <a:gd name="connsiteX2" fmla="*/ 585216 w 672318"/>
                <a:gd name="connsiteY2" fmla="*/ 371003 h 621300"/>
                <a:gd name="connsiteX3" fmla="*/ 672084 w 672318"/>
                <a:gd name="connsiteY3" fmla="*/ 581315 h 621300"/>
                <a:gd name="connsiteX4" fmla="*/ 608076 w 672318"/>
                <a:gd name="connsiteY4" fmla="*/ 608747 h 621300"/>
                <a:gd name="connsiteX5" fmla="*/ 525780 w 672318"/>
                <a:gd name="connsiteY5" fmla="*/ 435011 h 621300"/>
                <a:gd name="connsiteX6" fmla="*/ 205740 w 672318"/>
                <a:gd name="connsiteY6" fmla="*/ 128687 h 621300"/>
                <a:gd name="connsiteX7" fmla="*/ 0 w 672318"/>
                <a:gd name="connsiteY7" fmla="*/ 671 h 62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18" h="621300">
                  <a:moveTo>
                    <a:pt x="0" y="671"/>
                  </a:moveTo>
                  <a:cubicBezTo>
                    <a:pt x="0" y="-5425"/>
                    <a:pt x="108204" y="30389"/>
                    <a:pt x="205740" y="92111"/>
                  </a:cubicBezTo>
                  <a:cubicBezTo>
                    <a:pt x="303276" y="153833"/>
                    <a:pt x="507492" y="289469"/>
                    <a:pt x="585216" y="371003"/>
                  </a:cubicBezTo>
                  <a:cubicBezTo>
                    <a:pt x="662940" y="452537"/>
                    <a:pt x="668274" y="541691"/>
                    <a:pt x="672084" y="581315"/>
                  </a:cubicBezTo>
                  <a:cubicBezTo>
                    <a:pt x="675894" y="620939"/>
                    <a:pt x="632460" y="633131"/>
                    <a:pt x="608076" y="608747"/>
                  </a:cubicBezTo>
                  <a:cubicBezTo>
                    <a:pt x="583692" y="584363"/>
                    <a:pt x="592836" y="515021"/>
                    <a:pt x="525780" y="435011"/>
                  </a:cubicBezTo>
                  <a:cubicBezTo>
                    <a:pt x="458724" y="355001"/>
                    <a:pt x="292608" y="202601"/>
                    <a:pt x="205740" y="128687"/>
                  </a:cubicBezTo>
                  <a:cubicBezTo>
                    <a:pt x="118872" y="54773"/>
                    <a:pt x="0" y="6767"/>
                    <a:pt x="0" y="67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artisticCement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421" y="4975281"/>
              <a:ext cx="817563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83850" y="5516992"/>
            <a:ext cx="85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см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39949" y="5517232"/>
            <a:ext cx="84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784638" y="5516991"/>
            <a:ext cx="92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0005" y="551699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2407598" y="5517232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3559726" y="5517232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dirty="0"/>
          </a:p>
        </p:txBody>
      </p:sp>
      <p:sp>
        <p:nvSpPr>
          <p:cNvPr id="141" name="TextBox 140"/>
          <p:cNvSpPr txBox="1"/>
          <p:nvPr/>
        </p:nvSpPr>
        <p:spPr>
          <a:xfrm>
            <a:off x="3936765" y="5517232"/>
            <a:ext cx="105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79512" y="807095"/>
            <a:ext cx="2502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Реши задачу.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021194" y="5991671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3129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78035E-7 L -0.18576 -0.01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763E-6 L -0.18907 -0.35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-17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61 -0.00763 L 0.31996 -0.000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7" grpId="0"/>
      <p:bldP spid="138" grpId="0"/>
      <p:bldP spid="4" grpId="0"/>
      <p:bldP spid="139" grpId="0"/>
      <p:bldP spid="140" grpId="0"/>
      <p:bldP spid="1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 flipH="1">
            <a:off x="4829030" y="3284984"/>
            <a:ext cx="2856352" cy="131707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H="1" flipV="1">
            <a:off x="3711655" y="4533197"/>
            <a:ext cx="1117375" cy="4950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681684" y="4461612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90"/>
          <a:stretch/>
        </p:blipFill>
        <p:spPr bwMode="auto">
          <a:xfrm flipH="1">
            <a:off x="4125326" y="4208495"/>
            <a:ext cx="1228818" cy="130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Овал 51"/>
          <p:cNvSpPr/>
          <p:nvPr/>
        </p:nvSpPr>
        <p:spPr>
          <a:xfrm rot="661291">
            <a:off x="4937572" y="4668006"/>
            <a:ext cx="565830" cy="5095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 rot="18047433">
            <a:off x="4780027" y="4529777"/>
            <a:ext cx="822141" cy="778349"/>
            <a:chOff x="1475656" y="4637525"/>
            <a:chExt cx="1175045" cy="1112456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1475656" y="4637525"/>
              <a:ext cx="1175045" cy="1106777"/>
              <a:chOff x="1534157" y="4626479"/>
              <a:chExt cx="1175045" cy="1106777"/>
            </a:xfrm>
          </p:grpSpPr>
          <p:grpSp>
            <p:nvGrpSpPr>
              <p:cNvPr id="68" name="Группа 67"/>
              <p:cNvGrpSpPr/>
              <p:nvPr/>
            </p:nvGrpSpPr>
            <p:grpSpPr>
              <a:xfrm rot="3519806" flipV="1">
                <a:off x="2166945" y="4797504"/>
                <a:ext cx="358516" cy="359227"/>
                <a:chOff x="1763121" y="5374029"/>
                <a:chExt cx="358516" cy="359227"/>
              </a:xfrm>
            </p:grpSpPr>
            <p:sp>
              <p:nvSpPr>
                <p:cNvPr id="80" name="Полилиния 79"/>
                <p:cNvSpPr/>
                <p:nvPr/>
              </p:nvSpPr>
              <p:spPr>
                <a:xfrm>
                  <a:off x="1763121" y="5374029"/>
                  <a:ext cx="140579" cy="156062"/>
                </a:xfrm>
                <a:custGeom>
                  <a:avLst/>
                  <a:gdLst>
                    <a:gd name="connsiteX0" fmla="*/ 140579 w 140579"/>
                    <a:gd name="connsiteY0" fmla="*/ 9384 h 156062"/>
                    <a:gd name="connsiteX1" fmla="*/ 46954 w 140579"/>
                    <a:gd name="connsiteY1" fmla="*/ 3142 h 156062"/>
                    <a:gd name="connsiteX2" fmla="*/ 142 w 140579"/>
                    <a:gd name="connsiteY2" fmla="*/ 53075 h 156062"/>
                    <a:gd name="connsiteX3" fmla="*/ 31350 w 140579"/>
                    <a:gd name="connsiteY3" fmla="*/ 156062 h 156062"/>
                    <a:gd name="connsiteX4" fmla="*/ 31350 w 140579"/>
                    <a:gd name="connsiteY4" fmla="*/ 156062 h 15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79" h="156062">
                      <a:moveTo>
                        <a:pt x="140579" y="9384"/>
                      </a:moveTo>
                      <a:cubicBezTo>
                        <a:pt x="105469" y="2622"/>
                        <a:pt x="70360" y="-4140"/>
                        <a:pt x="46954" y="3142"/>
                      </a:cubicBezTo>
                      <a:cubicBezTo>
                        <a:pt x="23548" y="10424"/>
                        <a:pt x="2743" y="27588"/>
                        <a:pt x="142" y="53075"/>
                      </a:cubicBezTo>
                      <a:cubicBezTo>
                        <a:pt x="-2459" y="78562"/>
                        <a:pt x="31350" y="156062"/>
                        <a:pt x="31350" y="156062"/>
                      </a:cubicBezTo>
                      <a:lnTo>
                        <a:pt x="31350" y="156062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Полилиния 80"/>
                <p:cNvSpPr/>
                <p:nvPr/>
              </p:nvSpPr>
              <p:spPr>
                <a:xfrm>
                  <a:off x="1863126" y="5514487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>
                <a:xfrm>
                  <a:off x="2015526" y="5586329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9" name="Овал 68"/>
              <p:cNvSpPr/>
              <p:nvPr/>
            </p:nvSpPr>
            <p:spPr>
              <a:xfrm rot="1979622">
                <a:off x="1918213" y="5080435"/>
                <a:ext cx="790989" cy="3885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1876206" y="4961678"/>
                <a:ext cx="822749" cy="716916"/>
              </a:xfrm>
              <a:custGeom>
                <a:avLst/>
                <a:gdLst>
                  <a:gd name="connsiteX0" fmla="*/ 26336 w 822749"/>
                  <a:gd name="connsiteY0" fmla="*/ 156012 h 716916"/>
                  <a:gd name="connsiteX1" fmla="*/ 55833 w 822749"/>
                  <a:gd name="connsiteY1" fmla="*/ 67522 h 716916"/>
                  <a:gd name="connsiteX2" fmla="*/ 336052 w 822749"/>
                  <a:gd name="connsiteY2" fmla="*/ 8528 h 716916"/>
                  <a:gd name="connsiteX3" fmla="*/ 704762 w 822749"/>
                  <a:gd name="connsiteY3" fmla="*/ 259251 h 716916"/>
                  <a:gd name="connsiteX4" fmla="*/ 793252 w 822749"/>
                  <a:gd name="connsiteY4" fmla="*/ 495225 h 716916"/>
                  <a:gd name="connsiteX5" fmla="*/ 557278 w 822749"/>
                  <a:gd name="connsiteY5" fmla="*/ 716451 h 716916"/>
                  <a:gd name="connsiteX6" fmla="*/ 85329 w 822749"/>
                  <a:gd name="connsiteY6" fmla="*/ 539470 h 716916"/>
                  <a:gd name="connsiteX7" fmla="*/ 26336 w 822749"/>
                  <a:gd name="connsiteY7" fmla="*/ 97019 h 716916"/>
                  <a:gd name="connsiteX8" fmla="*/ 380297 w 822749"/>
                  <a:gd name="connsiteY8" fmla="*/ 170761 h 716916"/>
                  <a:gd name="connsiteX9" fmla="*/ 749007 w 822749"/>
                  <a:gd name="connsiteY9" fmla="*/ 436232 h 716916"/>
                  <a:gd name="connsiteX10" fmla="*/ 822749 w 822749"/>
                  <a:gd name="connsiteY10" fmla="*/ 465728 h 716916"/>
                  <a:gd name="connsiteX11" fmla="*/ 822749 w 822749"/>
                  <a:gd name="connsiteY11" fmla="*/ 465728 h 71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2749" h="716916">
                    <a:moveTo>
                      <a:pt x="26336" y="156012"/>
                    </a:moveTo>
                    <a:cubicBezTo>
                      <a:pt x="15275" y="124057"/>
                      <a:pt x="4214" y="92103"/>
                      <a:pt x="55833" y="67522"/>
                    </a:cubicBezTo>
                    <a:cubicBezTo>
                      <a:pt x="107452" y="42941"/>
                      <a:pt x="227897" y="-23427"/>
                      <a:pt x="336052" y="8528"/>
                    </a:cubicBezTo>
                    <a:cubicBezTo>
                      <a:pt x="444207" y="40483"/>
                      <a:pt x="628562" y="178135"/>
                      <a:pt x="704762" y="259251"/>
                    </a:cubicBezTo>
                    <a:cubicBezTo>
                      <a:pt x="780962" y="340367"/>
                      <a:pt x="817833" y="419025"/>
                      <a:pt x="793252" y="495225"/>
                    </a:cubicBezTo>
                    <a:cubicBezTo>
                      <a:pt x="768671" y="571425"/>
                      <a:pt x="675265" y="709077"/>
                      <a:pt x="557278" y="716451"/>
                    </a:cubicBezTo>
                    <a:cubicBezTo>
                      <a:pt x="439291" y="723825"/>
                      <a:pt x="173819" y="642709"/>
                      <a:pt x="85329" y="539470"/>
                    </a:cubicBezTo>
                    <a:cubicBezTo>
                      <a:pt x="-3161" y="436231"/>
                      <a:pt x="-22825" y="158471"/>
                      <a:pt x="26336" y="97019"/>
                    </a:cubicBezTo>
                    <a:cubicBezTo>
                      <a:pt x="75497" y="35567"/>
                      <a:pt x="259852" y="114226"/>
                      <a:pt x="380297" y="170761"/>
                    </a:cubicBezTo>
                    <a:cubicBezTo>
                      <a:pt x="500742" y="227296"/>
                      <a:pt x="675265" y="387071"/>
                      <a:pt x="749007" y="436232"/>
                    </a:cubicBezTo>
                    <a:cubicBezTo>
                      <a:pt x="822749" y="485393"/>
                      <a:pt x="822749" y="465728"/>
                      <a:pt x="822749" y="465728"/>
                    </a:cubicBezTo>
                    <a:lnTo>
                      <a:pt x="822749" y="465728"/>
                    </a:lnTo>
                  </a:path>
                </a:pathLst>
              </a:custGeom>
              <a:solidFill>
                <a:srgbClr val="00206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1769810" y="4896570"/>
                <a:ext cx="324705" cy="351195"/>
              </a:xfrm>
              <a:custGeom>
                <a:avLst/>
                <a:gdLst>
                  <a:gd name="connsiteX0" fmla="*/ 324581 w 324705"/>
                  <a:gd name="connsiteY0" fmla="*/ 84804 h 351195"/>
                  <a:gd name="connsiteX1" fmla="*/ 236090 w 324705"/>
                  <a:gd name="connsiteY1" fmla="*/ 25810 h 351195"/>
                  <a:gd name="connsiteX2" fmla="*/ 73858 w 324705"/>
                  <a:gd name="connsiteY2" fmla="*/ 11062 h 351195"/>
                  <a:gd name="connsiteX3" fmla="*/ 116 w 324705"/>
                  <a:gd name="connsiteY3" fmla="*/ 188043 h 351195"/>
                  <a:gd name="connsiteX4" fmla="*/ 88607 w 324705"/>
                  <a:gd name="connsiteY4" fmla="*/ 350275 h 351195"/>
                  <a:gd name="connsiteX5" fmla="*/ 250839 w 324705"/>
                  <a:gd name="connsiteY5" fmla="*/ 247036 h 351195"/>
                  <a:gd name="connsiteX6" fmla="*/ 324581 w 324705"/>
                  <a:gd name="connsiteY6" fmla="*/ 84804 h 35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705" h="351195">
                    <a:moveTo>
                      <a:pt x="324581" y="84804"/>
                    </a:moveTo>
                    <a:cubicBezTo>
                      <a:pt x="322123" y="47933"/>
                      <a:pt x="277877" y="38100"/>
                      <a:pt x="236090" y="25810"/>
                    </a:cubicBezTo>
                    <a:cubicBezTo>
                      <a:pt x="194303" y="13520"/>
                      <a:pt x="113187" y="-15977"/>
                      <a:pt x="73858" y="11062"/>
                    </a:cubicBezTo>
                    <a:cubicBezTo>
                      <a:pt x="34529" y="38101"/>
                      <a:pt x="-2342" y="131508"/>
                      <a:pt x="116" y="188043"/>
                    </a:cubicBezTo>
                    <a:cubicBezTo>
                      <a:pt x="2574" y="244578"/>
                      <a:pt x="46820" y="340443"/>
                      <a:pt x="88607" y="350275"/>
                    </a:cubicBezTo>
                    <a:cubicBezTo>
                      <a:pt x="130394" y="360107"/>
                      <a:pt x="209052" y="288823"/>
                      <a:pt x="250839" y="247036"/>
                    </a:cubicBezTo>
                    <a:cubicBezTo>
                      <a:pt x="292626" y="205249"/>
                      <a:pt x="327039" y="121675"/>
                      <a:pt x="324581" y="848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1754924" y="4626479"/>
                <a:ext cx="177114" cy="299482"/>
              </a:xfrm>
              <a:custGeom>
                <a:avLst/>
                <a:gdLst>
                  <a:gd name="connsiteX0" fmla="*/ 73875 w 177114"/>
                  <a:gd name="connsiteY0" fmla="*/ 299482 h 299482"/>
                  <a:gd name="connsiteX1" fmla="*/ 133 w 177114"/>
                  <a:gd name="connsiteY1" fmla="*/ 181494 h 299482"/>
                  <a:gd name="connsiteX2" fmla="*/ 59127 w 177114"/>
                  <a:gd name="connsiteY2" fmla="*/ 4514 h 299482"/>
                  <a:gd name="connsiteX3" fmla="*/ 177114 w 177114"/>
                  <a:gd name="connsiteY3" fmla="*/ 48759 h 299482"/>
                  <a:gd name="connsiteX4" fmla="*/ 177114 w 177114"/>
                  <a:gd name="connsiteY4" fmla="*/ 48759 h 299482"/>
                  <a:gd name="connsiteX5" fmla="*/ 177114 w 177114"/>
                  <a:gd name="connsiteY5" fmla="*/ 48759 h 29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114" h="299482">
                    <a:moveTo>
                      <a:pt x="73875" y="299482"/>
                    </a:moveTo>
                    <a:cubicBezTo>
                      <a:pt x="38233" y="265068"/>
                      <a:pt x="2591" y="230655"/>
                      <a:pt x="133" y="181494"/>
                    </a:cubicBezTo>
                    <a:cubicBezTo>
                      <a:pt x="-2325" y="132333"/>
                      <a:pt x="29630" y="26636"/>
                      <a:pt x="59127" y="4514"/>
                    </a:cubicBezTo>
                    <a:cubicBezTo>
                      <a:pt x="88624" y="-17608"/>
                      <a:pt x="177114" y="48759"/>
                      <a:pt x="177114" y="48759"/>
                    </a:cubicBezTo>
                    <a:lnTo>
                      <a:pt x="177114" y="48759"/>
                    </a:lnTo>
                    <a:lnTo>
                      <a:pt x="177114" y="4875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5771787" flipH="1">
                <a:off x="1595341" y="4966364"/>
                <a:ext cx="177114" cy="299482"/>
              </a:xfrm>
              <a:custGeom>
                <a:avLst/>
                <a:gdLst>
                  <a:gd name="connsiteX0" fmla="*/ 73875 w 177114"/>
                  <a:gd name="connsiteY0" fmla="*/ 299482 h 299482"/>
                  <a:gd name="connsiteX1" fmla="*/ 133 w 177114"/>
                  <a:gd name="connsiteY1" fmla="*/ 181494 h 299482"/>
                  <a:gd name="connsiteX2" fmla="*/ 59127 w 177114"/>
                  <a:gd name="connsiteY2" fmla="*/ 4514 h 299482"/>
                  <a:gd name="connsiteX3" fmla="*/ 177114 w 177114"/>
                  <a:gd name="connsiteY3" fmla="*/ 48759 h 299482"/>
                  <a:gd name="connsiteX4" fmla="*/ 177114 w 177114"/>
                  <a:gd name="connsiteY4" fmla="*/ 48759 h 299482"/>
                  <a:gd name="connsiteX5" fmla="*/ 177114 w 177114"/>
                  <a:gd name="connsiteY5" fmla="*/ 48759 h 29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114" h="299482">
                    <a:moveTo>
                      <a:pt x="73875" y="299482"/>
                    </a:moveTo>
                    <a:cubicBezTo>
                      <a:pt x="38233" y="265068"/>
                      <a:pt x="2591" y="230655"/>
                      <a:pt x="133" y="181494"/>
                    </a:cubicBezTo>
                    <a:cubicBezTo>
                      <a:pt x="-2325" y="132333"/>
                      <a:pt x="29630" y="26636"/>
                      <a:pt x="59127" y="4514"/>
                    </a:cubicBezTo>
                    <a:cubicBezTo>
                      <a:pt x="88624" y="-17608"/>
                      <a:pt x="177114" y="48759"/>
                      <a:pt x="177114" y="48759"/>
                    </a:cubicBezTo>
                    <a:lnTo>
                      <a:pt x="177114" y="48759"/>
                    </a:lnTo>
                    <a:lnTo>
                      <a:pt x="177114" y="4875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1884239" y="4897133"/>
                <a:ext cx="95846" cy="933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1782597" y="5025490"/>
                <a:ext cx="95846" cy="933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6" name="Группа 75"/>
              <p:cNvGrpSpPr/>
              <p:nvPr/>
            </p:nvGrpSpPr>
            <p:grpSpPr>
              <a:xfrm>
                <a:off x="1763121" y="5374029"/>
                <a:ext cx="358516" cy="359227"/>
                <a:chOff x="1763121" y="5374029"/>
                <a:chExt cx="358516" cy="359227"/>
              </a:xfrm>
            </p:grpSpPr>
            <p:sp>
              <p:nvSpPr>
                <p:cNvPr id="77" name="Полилиния 76"/>
                <p:cNvSpPr/>
                <p:nvPr/>
              </p:nvSpPr>
              <p:spPr>
                <a:xfrm>
                  <a:off x="1763121" y="5374029"/>
                  <a:ext cx="140579" cy="156062"/>
                </a:xfrm>
                <a:custGeom>
                  <a:avLst/>
                  <a:gdLst>
                    <a:gd name="connsiteX0" fmla="*/ 140579 w 140579"/>
                    <a:gd name="connsiteY0" fmla="*/ 9384 h 156062"/>
                    <a:gd name="connsiteX1" fmla="*/ 46954 w 140579"/>
                    <a:gd name="connsiteY1" fmla="*/ 3142 h 156062"/>
                    <a:gd name="connsiteX2" fmla="*/ 142 w 140579"/>
                    <a:gd name="connsiteY2" fmla="*/ 53075 h 156062"/>
                    <a:gd name="connsiteX3" fmla="*/ 31350 w 140579"/>
                    <a:gd name="connsiteY3" fmla="*/ 156062 h 156062"/>
                    <a:gd name="connsiteX4" fmla="*/ 31350 w 140579"/>
                    <a:gd name="connsiteY4" fmla="*/ 156062 h 15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79" h="156062">
                      <a:moveTo>
                        <a:pt x="140579" y="9384"/>
                      </a:moveTo>
                      <a:cubicBezTo>
                        <a:pt x="105469" y="2622"/>
                        <a:pt x="70360" y="-4140"/>
                        <a:pt x="46954" y="3142"/>
                      </a:cubicBezTo>
                      <a:cubicBezTo>
                        <a:pt x="23548" y="10424"/>
                        <a:pt x="2743" y="27588"/>
                        <a:pt x="142" y="53075"/>
                      </a:cubicBezTo>
                      <a:cubicBezTo>
                        <a:pt x="-2459" y="78562"/>
                        <a:pt x="31350" y="156062"/>
                        <a:pt x="31350" y="156062"/>
                      </a:cubicBezTo>
                      <a:lnTo>
                        <a:pt x="31350" y="156062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Полилиния 77"/>
                <p:cNvSpPr/>
                <p:nvPr/>
              </p:nvSpPr>
              <p:spPr>
                <a:xfrm>
                  <a:off x="1863126" y="5514487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>
                <a:xfrm>
                  <a:off x="2015526" y="5586329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66" name="Полилиния 65"/>
            <p:cNvSpPr/>
            <p:nvPr/>
          </p:nvSpPr>
          <p:spPr>
            <a:xfrm>
              <a:off x="1965960" y="5042245"/>
              <a:ext cx="672318" cy="621300"/>
            </a:xfrm>
            <a:custGeom>
              <a:avLst/>
              <a:gdLst>
                <a:gd name="connsiteX0" fmla="*/ 0 w 672318"/>
                <a:gd name="connsiteY0" fmla="*/ 671 h 621300"/>
                <a:gd name="connsiteX1" fmla="*/ 205740 w 672318"/>
                <a:gd name="connsiteY1" fmla="*/ 92111 h 621300"/>
                <a:gd name="connsiteX2" fmla="*/ 585216 w 672318"/>
                <a:gd name="connsiteY2" fmla="*/ 371003 h 621300"/>
                <a:gd name="connsiteX3" fmla="*/ 672084 w 672318"/>
                <a:gd name="connsiteY3" fmla="*/ 581315 h 621300"/>
                <a:gd name="connsiteX4" fmla="*/ 608076 w 672318"/>
                <a:gd name="connsiteY4" fmla="*/ 608747 h 621300"/>
                <a:gd name="connsiteX5" fmla="*/ 525780 w 672318"/>
                <a:gd name="connsiteY5" fmla="*/ 435011 h 621300"/>
                <a:gd name="connsiteX6" fmla="*/ 205740 w 672318"/>
                <a:gd name="connsiteY6" fmla="*/ 128687 h 621300"/>
                <a:gd name="connsiteX7" fmla="*/ 0 w 672318"/>
                <a:gd name="connsiteY7" fmla="*/ 671 h 62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18" h="621300">
                  <a:moveTo>
                    <a:pt x="0" y="671"/>
                  </a:moveTo>
                  <a:cubicBezTo>
                    <a:pt x="0" y="-5425"/>
                    <a:pt x="108204" y="30389"/>
                    <a:pt x="205740" y="92111"/>
                  </a:cubicBezTo>
                  <a:cubicBezTo>
                    <a:pt x="303276" y="153833"/>
                    <a:pt x="507492" y="289469"/>
                    <a:pt x="585216" y="371003"/>
                  </a:cubicBezTo>
                  <a:cubicBezTo>
                    <a:pt x="662940" y="452537"/>
                    <a:pt x="668274" y="541691"/>
                    <a:pt x="672084" y="581315"/>
                  </a:cubicBezTo>
                  <a:cubicBezTo>
                    <a:pt x="675894" y="620939"/>
                    <a:pt x="632460" y="633131"/>
                    <a:pt x="608076" y="608747"/>
                  </a:cubicBezTo>
                  <a:cubicBezTo>
                    <a:pt x="583692" y="584363"/>
                    <a:pt x="592836" y="515021"/>
                    <a:pt x="525780" y="435011"/>
                  </a:cubicBezTo>
                  <a:cubicBezTo>
                    <a:pt x="458724" y="355001"/>
                    <a:pt x="292608" y="202601"/>
                    <a:pt x="205740" y="128687"/>
                  </a:cubicBezTo>
                  <a:cubicBezTo>
                    <a:pt x="118872" y="54773"/>
                    <a:pt x="0" y="6767"/>
                    <a:pt x="0" y="67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artisticCement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421" y="4975281"/>
              <a:ext cx="817563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Прямая соединительная линия 11"/>
          <p:cNvCxnSpPr/>
          <p:nvPr/>
        </p:nvCxnSpPr>
        <p:spPr>
          <a:xfrm flipH="1">
            <a:off x="7685381" y="2055550"/>
            <a:ext cx="538484" cy="122943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89" y="701525"/>
            <a:ext cx="951194" cy="139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448" flipH="1">
            <a:off x="7890329" y="849302"/>
            <a:ext cx="812216" cy="122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421">
            <a:off x="3321238" y="2777169"/>
            <a:ext cx="780834" cy="127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383850" y="1263918"/>
            <a:ext cx="1597025" cy="1116013"/>
            <a:chOff x="3773488" y="2870200"/>
            <a:chExt cx="1597025" cy="111601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488" y="2870200"/>
              <a:ext cx="1597025" cy="11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2916">
              <a:off x="4330664" y="3125777"/>
              <a:ext cx="597360" cy="604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Полилиния 44"/>
          <p:cNvSpPr/>
          <p:nvPr/>
        </p:nvSpPr>
        <p:spPr>
          <a:xfrm>
            <a:off x="7891415" y="3105300"/>
            <a:ext cx="664899" cy="492148"/>
          </a:xfrm>
          <a:custGeom>
            <a:avLst/>
            <a:gdLst>
              <a:gd name="connsiteX0" fmla="*/ 476989 w 1329796"/>
              <a:gd name="connsiteY0" fmla="*/ 37896 h 984295"/>
              <a:gd name="connsiteX1" fmla="*/ 123904 w 1329796"/>
              <a:gd name="connsiteY1" fmla="*/ 237073 h 984295"/>
              <a:gd name="connsiteX2" fmla="*/ 15263 w 1329796"/>
              <a:gd name="connsiteY2" fmla="*/ 617318 h 984295"/>
              <a:gd name="connsiteX3" fmla="*/ 422669 w 1329796"/>
              <a:gd name="connsiteY3" fmla="*/ 925136 h 984295"/>
              <a:gd name="connsiteX4" fmla="*/ 1110732 w 1329796"/>
              <a:gd name="connsiteY4" fmla="*/ 952296 h 984295"/>
              <a:gd name="connsiteX5" fmla="*/ 1328015 w 1329796"/>
              <a:gd name="connsiteY5" fmla="*/ 572051 h 984295"/>
              <a:gd name="connsiteX6" fmla="*/ 1020197 w 1329796"/>
              <a:gd name="connsiteY6" fmla="*/ 182752 h 984295"/>
              <a:gd name="connsiteX7" fmla="*/ 802914 w 1329796"/>
              <a:gd name="connsiteY7" fmla="*/ 10736 h 984295"/>
              <a:gd name="connsiteX8" fmla="*/ 476989 w 1329796"/>
              <a:gd name="connsiteY8" fmla="*/ 37896 h 9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796" h="984295">
                <a:moveTo>
                  <a:pt x="476989" y="37896"/>
                </a:moveTo>
                <a:cubicBezTo>
                  <a:pt x="363821" y="75619"/>
                  <a:pt x="200858" y="140503"/>
                  <a:pt x="123904" y="237073"/>
                </a:cubicBezTo>
                <a:cubicBezTo>
                  <a:pt x="46950" y="333643"/>
                  <a:pt x="-34531" y="502641"/>
                  <a:pt x="15263" y="617318"/>
                </a:cubicBezTo>
                <a:cubicBezTo>
                  <a:pt x="65057" y="731995"/>
                  <a:pt x="240091" y="869306"/>
                  <a:pt x="422669" y="925136"/>
                </a:cubicBezTo>
                <a:cubicBezTo>
                  <a:pt x="605247" y="980966"/>
                  <a:pt x="959841" y="1011143"/>
                  <a:pt x="1110732" y="952296"/>
                </a:cubicBezTo>
                <a:cubicBezTo>
                  <a:pt x="1261623" y="893449"/>
                  <a:pt x="1343104" y="700308"/>
                  <a:pt x="1328015" y="572051"/>
                </a:cubicBezTo>
                <a:cubicBezTo>
                  <a:pt x="1312926" y="443794"/>
                  <a:pt x="1107714" y="276304"/>
                  <a:pt x="1020197" y="182752"/>
                </a:cubicBezTo>
                <a:cubicBezTo>
                  <a:pt x="932680" y="89200"/>
                  <a:pt x="897975" y="31861"/>
                  <a:pt x="802914" y="10736"/>
                </a:cubicBezTo>
                <a:cubicBezTo>
                  <a:pt x="707853" y="-10389"/>
                  <a:pt x="590157" y="173"/>
                  <a:pt x="476989" y="37896"/>
                </a:cubicBezTo>
                <a:close/>
              </a:path>
            </a:pathLst>
          </a:custGeom>
          <a:blipFill>
            <a:blip r:embed="rId1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80875" y="2060848"/>
            <a:ext cx="1730780" cy="247234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80875" y="2060848"/>
            <a:ext cx="3172611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148064" y="2060848"/>
            <a:ext cx="3172611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3606274" y="4390028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875494" y="1964512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042683" y="1959215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118484" y="1918944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80000" y="3158703"/>
            <a:ext cx="210762" cy="192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552947" y="3105300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84458" y="1418662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06441" y="1457423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95837" y="2351992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306441" y="3798581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14811" y="3658546"/>
            <a:ext cx="8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90"/>
          <a:stretch/>
        </p:blipFill>
        <p:spPr bwMode="auto">
          <a:xfrm>
            <a:off x="5287398" y="4208735"/>
            <a:ext cx="1228818" cy="130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850" y="5516992"/>
            <a:ext cx="85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см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39949" y="5517232"/>
            <a:ext cx="84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784638" y="5516991"/>
            <a:ext cx="92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0005" y="551699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2407598" y="5517232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3559726" y="5517232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dirty="0"/>
          </a:p>
        </p:txBody>
      </p:sp>
      <p:sp>
        <p:nvSpPr>
          <p:cNvPr id="141" name="TextBox 140"/>
          <p:cNvSpPr txBox="1"/>
          <p:nvPr/>
        </p:nvSpPr>
        <p:spPr>
          <a:xfrm>
            <a:off x="3936765" y="5517232"/>
            <a:ext cx="105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79512" y="807095"/>
            <a:ext cx="2502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Реши задачу.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8" name="Группа 117"/>
          <p:cNvGrpSpPr/>
          <p:nvPr/>
        </p:nvGrpSpPr>
        <p:grpSpPr>
          <a:xfrm rot="5754185">
            <a:off x="6728554" y="2630410"/>
            <a:ext cx="822141" cy="778349"/>
            <a:chOff x="1475656" y="4637525"/>
            <a:chExt cx="1175045" cy="1112456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1475656" y="4637525"/>
              <a:ext cx="1175045" cy="1106777"/>
              <a:chOff x="1534157" y="4626479"/>
              <a:chExt cx="1175045" cy="1106777"/>
            </a:xfrm>
          </p:grpSpPr>
          <p:grpSp>
            <p:nvGrpSpPr>
              <p:cNvPr id="122" name="Группа 121"/>
              <p:cNvGrpSpPr/>
              <p:nvPr/>
            </p:nvGrpSpPr>
            <p:grpSpPr>
              <a:xfrm rot="3519806" flipV="1">
                <a:off x="2166945" y="4797504"/>
                <a:ext cx="358516" cy="359227"/>
                <a:chOff x="1763121" y="5374029"/>
                <a:chExt cx="358516" cy="359227"/>
              </a:xfrm>
            </p:grpSpPr>
            <p:sp>
              <p:nvSpPr>
                <p:cNvPr id="134" name="Полилиния 133"/>
                <p:cNvSpPr/>
                <p:nvPr/>
              </p:nvSpPr>
              <p:spPr>
                <a:xfrm>
                  <a:off x="1763121" y="5374029"/>
                  <a:ext cx="140579" cy="156062"/>
                </a:xfrm>
                <a:custGeom>
                  <a:avLst/>
                  <a:gdLst>
                    <a:gd name="connsiteX0" fmla="*/ 140579 w 140579"/>
                    <a:gd name="connsiteY0" fmla="*/ 9384 h 156062"/>
                    <a:gd name="connsiteX1" fmla="*/ 46954 w 140579"/>
                    <a:gd name="connsiteY1" fmla="*/ 3142 h 156062"/>
                    <a:gd name="connsiteX2" fmla="*/ 142 w 140579"/>
                    <a:gd name="connsiteY2" fmla="*/ 53075 h 156062"/>
                    <a:gd name="connsiteX3" fmla="*/ 31350 w 140579"/>
                    <a:gd name="connsiteY3" fmla="*/ 156062 h 156062"/>
                    <a:gd name="connsiteX4" fmla="*/ 31350 w 140579"/>
                    <a:gd name="connsiteY4" fmla="*/ 156062 h 15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79" h="156062">
                      <a:moveTo>
                        <a:pt x="140579" y="9384"/>
                      </a:moveTo>
                      <a:cubicBezTo>
                        <a:pt x="105469" y="2622"/>
                        <a:pt x="70360" y="-4140"/>
                        <a:pt x="46954" y="3142"/>
                      </a:cubicBezTo>
                      <a:cubicBezTo>
                        <a:pt x="23548" y="10424"/>
                        <a:pt x="2743" y="27588"/>
                        <a:pt x="142" y="53075"/>
                      </a:cubicBezTo>
                      <a:cubicBezTo>
                        <a:pt x="-2459" y="78562"/>
                        <a:pt x="31350" y="156062"/>
                        <a:pt x="31350" y="156062"/>
                      </a:cubicBezTo>
                      <a:lnTo>
                        <a:pt x="31350" y="156062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" name="Полилиния 134"/>
                <p:cNvSpPr/>
                <p:nvPr/>
              </p:nvSpPr>
              <p:spPr>
                <a:xfrm>
                  <a:off x="1863126" y="5514487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Полилиния 135"/>
                <p:cNvSpPr/>
                <p:nvPr/>
              </p:nvSpPr>
              <p:spPr>
                <a:xfrm>
                  <a:off x="2015526" y="5586329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3" name="Овал 122"/>
              <p:cNvSpPr/>
              <p:nvPr/>
            </p:nvSpPr>
            <p:spPr>
              <a:xfrm rot="1979622">
                <a:off x="1918213" y="5080435"/>
                <a:ext cx="790989" cy="3885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>
                <a:off x="1876206" y="4961678"/>
                <a:ext cx="822749" cy="716916"/>
              </a:xfrm>
              <a:custGeom>
                <a:avLst/>
                <a:gdLst>
                  <a:gd name="connsiteX0" fmla="*/ 26336 w 822749"/>
                  <a:gd name="connsiteY0" fmla="*/ 156012 h 716916"/>
                  <a:gd name="connsiteX1" fmla="*/ 55833 w 822749"/>
                  <a:gd name="connsiteY1" fmla="*/ 67522 h 716916"/>
                  <a:gd name="connsiteX2" fmla="*/ 336052 w 822749"/>
                  <a:gd name="connsiteY2" fmla="*/ 8528 h 716916"/>
                  <a:gd name="connsiteX3" fmla="*/ 704762 w 822749"/>
                  <a:gd name="connsiteY3" fmla="*/ 259251 h 716916"/>
                  <a:gd name="connsiteX4" fmla="*/ 793252 w 822749"/>
                  <a:gd name="connsiteY4" fmla="*/ 495225 h 716916"/>
                  <a:gd name="connsiteX5" fmla="*/ 557278 w 822749"/>
                  <a:gd name="connsiteY5" fmla="*/ 716451 h 716916"/>
                  <a:gd name="connsiteX6" fmla="*/ 85329 w 822749"/>
                  <a:gd name="connsiteY6" fmla="*/ 539470 h 716916"/>
                  <a:gd name="connsiteX7" fmla="*/ 26336 w 822749"/>
                  <a:gd name="connsiteY7" fmla="*/ 97019 h 716916"/>
                  <a:gd name="connsiteX8" fmla="*/ 380297 w 822749"/>
                  <a:gd name="connsiteY8" fmla="*/ 170761 h 716916"/>
                  <a:gd name="connsiteX9" fmla="*/ 749007 w 822749"/>
                  <a:gd name="connsiteY9" fmla="*/ 436232 h 716916"/>
                  <a:gd name="connsiteX10" fmla="*/ 822749 w 822749"/>
                  <a:gd name="connsiteY10" fmla="*/ 465728 h 716916"/>
                  <a:gd name="connsiteX11" fmla="*/ 822749 w 822749"/>
                  <a:gd name="connsiteY11" fmla="*/ 465728 h 71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2749" h="716916">
                    <a:moveTo>
                      <a:pt x="26336" y="156012"/>
                    </a:moveTo>
                    <a:cubicBezTo>
                      <a:pt x="15275" y="124057"/>
                      <a:pt x="4214" y="92103"/>
                      <a:pt x="55833" y="67522"/>
                    </a:cubicBezTo>
                    <a:cubicBezTo>
                      <a:pt x="107452" y="42941"/>
                      <a:pt x="227897" y="-23427"/>
                      <a:pt x="336052" y="8528"/>
                    </a:cubicBezTo>
                    <a:cubicBezTo>
                      <a:pt x="444207" y="40483"/>
                      <a:pt x="628562" y="178135"/>
                      <a:pt x="704762" y="259251"/>
                    </a:cubicBezTo>
                    <a:cubicBezTo>
                      <a:pt x="780962" y="340367"/>
                      <a:pt x="817833" y="419025"/>
                      <a:pt x="793252" y="495225"/>
                    </a:cubicBezTo>
                    <a:cubicBezTo>
                      <a:pt x="768671" y="571425"/>
                      <a:pt x="675265" y="709077"/>
                      <a:pt x="557278" y="716451"/>
                    </a:cubicBezTo>
                    <a:cubicBezTo>
                      <a:pt x="439291" y="723825"/>
                      <a:pt x="173819" y="642709"/>
                      <a:pt x="85329" y="539470"/>
                    </a:cubicBezTo>
                    <a:cubicBezTo>
                      <a:pt x="-3161" y="436231"/>
                      <a:pt x="-22825" y="158471"/>
                      <a:pt x="26336" y="97019"/>
                    </a:cubicBezTo>
                    <a:cubicBezTo>
                      <a:pt x="75497" y="35567"/>
                      <a:pt x="259852" y="114226"/>
                      <a:pt x="380297" y="170761"/>
                    </a:cubicBezTo>
                    <a:cubicBezTo>
                      <a:pt x="500742" y="227296"/>
                      <a:pt x="675265" y="387071"/>
                      <a:pt x="749007" y="436232"/>
                    </a:cubicBezTo>
                    <a:cubicBezTo>
                      <a:pt x="822749" y="485393"/>
                      <a:pt x="822749" y="465728"/>
                      <a:pt x="822749" y="465728"/>
                    </a:cubicBezTo>
                    <a:lnTo>
                      <a:pt x="822749" y="465728"/>
                    </a:lnTo>
                  </a:path>
                </a:pathLst>
              </a:custGeom>
              <a:solidFill>
                <a:srgbClr val="00206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1769810" y="4896570"/>
                <a:ext cx="324705" cy="351195"/>
              </a:xfrm>
              <a:custGeom>
                <a:avLst/>
                <a:gdLst>
                  <a:gd name="connsiteX0" fmla="*/ 324581 w 324705"/>
                  <a:gd name="connsiteY0" fmla="*/ 84804 h 351195"/>
                  <a:gd name="connsiteX1" fmla="*/ 236090 w 324705"/>
                  <a:gd name="connsiteY1" fmla="*/ 25810 h 351195"/>
                  <a:gd name="connsiteX2" fmla="*/ 73858 w 324705"/>
                  <a:gd name="connsiteY2" fmla="*/ 11062 h 351195"/>
                  <a:gd name="connsiteX3" fmla="*/ 116 w 324705"/>
                  <a:gd name="connsiteY3" fmla="*/ 188043 h 351195"/>
                  <a:gd name="connsiteX4" fmla="*/ 88607 w 324705"/>
                  <a:gd name="connsiteY4" fmla="*/ 350275 h 351195"/>
                  <a:gd name="connsiteX5" fmla="*/ 250839 w 324705"/>
                  <a:gd name="connsiteY5" fmla="*/ 247036 h 351195"/>
                  <a:gd name="connsiteX6" fmla="*/ 324581 w 324705"/>
                  <a:gd name="connsiteY6" fmla="*/ 84804 h 35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705" h="351195">
                    <a:moveTo>
                      <a:pt x="324581" y="84804"/>
                    </a:moveTo>
                    <a:cubicBezTo>
                      <a:pt x="322123" y="47933"/>
                      <a:pt x="277877" y="38100"/>
                      <a:pt x="236090" y="25810"/>
                    </a:cubicBezTo>
                    <a:cubicBezTo>
                      <a:pt x="194303" y="13520"/>
                      <a:pt x="113187" y="-15977"/>
                      <a:pt x="73858" y="11062"/>
                    </a:cubicBezTo>
                    <a:cubicBezTo>
                      <a:pt x="34529" y="38101"/>
                      <a:pt x="-2342" y="131508"/>
                      <a:pt x="116" y="188043"/>
                    </a:cubicBezTo>
                    <a:cubicBezTo>
                      <a:pt x="2574" y="244578"/>
                      <a:pt x="46820" y="340443"/>
                      <a:pt x="88607" y="350275"/>
                    </a:cubicBezTo>
                    <a:cubicBezTo>
                      <a:pt x="130394" y="360107"/>
                      <a:pt x="209052" y="288823"/>
                      <a:pt x="250839" y="247036"/>
                    </a:cubicBezTo>
                    <a:cubicBezTo>
                      <a:pt x="292626" y="205249"/>
                      <a:pt x="327039" y="121675"/>
                      <a:pt x="324581" y="848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1754924" y="4626479"/>
                <a:ext cx="177114" cy="299482"/>
              </a:xfrm>
              <a:custGeom>
                <a:avLst/>
                <a:gdLst>
                  <a:gd name="connsiteX0" fmla="*/ 73875 w 177114"/>
                  <a:gd name="connsiteY0" fmla="*/ 299482 h 299482"/>
                  <a:gd name="connsiteX1" fmla="*/ 133 w 177114"/>
                  <a:gd name="connsiteY1" fmla="*/ 181494 h 299482"/>
                  <a:gd name="connsiteX2" fmla="*/ 59127 w 177114"/>
                  <a:gd name="connsiteY2" fmla="*/ 4514 h 299482"/>
                  <a:gd name="connsiteX3" fmla="*/ 177114 w 177114"/>
                  <a:gd name="connsiteY3" fmla="*/ 48759 h 299482"/>
                  <a:gd name="connsiteX4" fmla="*/ 177114 w 177114"/>
                  <a:gd name="connsiteY4" fmla="*/ 48759 h 299482"/>
                  <a:gd name="connsiteX5" fmla="*/ 177114 w 177114"/>
                  <a:gd name="connsiteY5" fmla="*/ 48759 h 29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114" h="299482">
                    <a:moveTo>
                      <a:pt x="73875" y="299482"/>
                    </a:moveTo>
                    <a:cubicBezTo>
                      <a:pt x="38233" y="265068"/>
                      <a:pt x="2591" y="230655"/>
                      <a:pt x="133" y="181494"/>
                    </a:cubicBezTo>
                    <a:cubicBezTo>
                      <a:pt x="-2325" y="132333"/>
                      <a:pt x="29630" y="26636"/>
                      <a:pt x="59127" y="4514"/>
                    </a:cubicBezTo>
                    <a:cubicBezTo>
                      <a:pt x="88624" y="-17608"/>
                      <a:pt x="177114" y="48759"/>
                      <a:pt x="177114" y="48759"/>
                    </a:cubicBezTo>
                    <a:lnTo>
                      <a:pt x="177114" y="48759"/>
                    </a:lnTo>
                    <a:lnTo>
                      <a:pt x="177114" y="4875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5771787" flipH="1">
                <a:off x="1595341" y="4966364"/>
                <a:ext cx="177114" cy="299482"/>
              </a:xfrm>
              <a:custGeom>
                <a:avLst/>
                <a:gdLst>
                  <a:gd name="connsiteX0" fmla="*/ 73875 w 177114"/>
                  <a:gd name="connsiteY0" fmla="*/ 299482 h 299482"/>
                  <a:gd name="connsiteX1" fmla="*/ 133 w 177114"/>
                  <a:gd name="connsiteY1" fmla="*/ 181494 h 299482"/>
                  <a:gd name="connsiteX2" fmla="*/ 59127 w 177114"/>
                  <a:gd name="connsiteY2" fmla="*/ 4514 h 299482"/>
                  <a:gd name="connsiteX3" fmla="*/ 177114 w 177114"/>
                  <a:gd name="connsiteY3" fmla="*/ 48759 h 299482"/>
                  <a:gd name="connsiteX4" fmla="*/ 177114 w 177114"/>
                  <a:gd name="connsiteY4" fmla="*/ 48759 h 299482"/>
                  <a:gd name="connsiteX5" fmla="*/ 177114 w 177114"/>
                  <a:gd name="connsiteY5" fmla="*/ 48759 h 29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114" h="299482">
                    <a:moveTo>
                      <a:pt x="73875" y="299482"/>
                    </a:moveTo>
                    <a:cubicBezTo>
                      <a:pt x="38233" y="265068"/>
                      <a:pt x="2591" y="230655"/>
                      <a:pt x="133" y="181494"/>
                    </a:cubicBezTo>
                    <a:cubicBezTo>
                      <a:pt x="-2325" y="132333"/>
                      <a:pt x="29630" y="26636"/>
                      <a:pt x="59127" y="4514"/>
                    </a:cubicBezTo>
                    <a:cubicBezTo>
                      <a:pt x="88624" y="-17608"/>
                      <a:pt x="177114" y="48759"/>
                      <a:pt x="177114" y="48759"/>
                    </a:cubicBezTo>
                    <a:lnTo>
                      <a:pt x="177114" y="48759"/>
                    </a:lnTo>
                    <a:lnTo>
                      <a:pt x="177114" y="4875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Овал 127"/>
              <p:cNvSpPr/>
              <p:nvPr/>
            </p:nvSpPr>
            <p:spPr>
              <a:xfrm>
                <a:off x="1884239" y="4897133"/>
                <a:ext cx="95846" cy="933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/>
              <p:cNvSpPr/>
              <p:nvPr/>
            </p:nvSpPr>
            <p:spPr>
              <a:xfrm>
                <a:off x="1782597" y="5025490"/>
                <a:ext cx="95846" cy="933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0" name="Группа 129"/>
              <p:cNvGrpSpPr/>
              <p:nvPr/>
            </p:nvGrpSpPr>
            <p:grpSpPr>
              <a:xfrm>
                <a:off x="1763121" y="5374029"/>
                <a:ext cx="358516" cy="359227"/>
                <a:chOff x="1763121" y="5374029"/>
                <a:chExt cx="358516" cy="359227"/>
              </a:xfrm>
            </p:grpSpPr>
            <p:sp>
              <p:nvSpPr>
                <p:cNvPr id="131" name="Полилиния 130"/>
                <p:cNvSpPr/>
                <p:nvPr/>
              </p:nvSpPr>
              <p:spPr>
                <a:xfrm>
                  <a:off x="1763121" y="5374029"/>
                  <a:ext cx="140579" cy="156062"/>
                </a:xfrm>
                <a:custGeom>
                  <a:avLst/>
                  <a:gdLst>
                    <a:gd name="connsiteX0" fmla="*/ 140579 w 140579"/>
                    <a:gd name="connsiteY0" fmla="*/ 9384 h 156062"/>
                    <a:gd name="connsiteX1" fmla="*/ 46954 w 140579"/>
                    <a:gd name="connsiteY1" fmla="*/ 3142 h 156062"/>
                    <a:gd name="connsiteX2" fmla="*/ 142 w 140579"/>
                    <a:gd name="connsiteY2" fmla="*/ 53075 h 156062"/>
                    <a:gd name="connsiteX3" fmla="*/ 31350 w 140579"/>
                    <a:gd name="connsiteY3" fmla="*/ 156062 h 156062"/>
                    <a:gd name="connsiteX4" fmla="*/ 31350 w 140579"/>
                    <a:gd name="connsiteY4" fmla="*/ 156062 h 15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79" h="156062">
                      <a:moveTo>
                        <a:pt x="140579" y="9384"/>
                      </a:moveTo>
                      <a:cubicBezTo>
                        <a:pt x="105469" y="2622"/>
                        <a:pt x="70360" y="-4140"/>
                        <a:pt x="46954" y="3142"/>
                      </a:cubicBezTo>
                      <a:cubicBezTo>
                        <a:pt x="23548" y="10424"/>
                        <a:pt x="2743" y="27588"/>
                        <a:pt x="142" y="53075"/>
                      </a:cubicBezTo>
                      <a:cubicBezTo>
                        <a:pt x="-2459" y="78562"/>
                        <a:pt x="31350" y="156062"/>
                        <a:pt x="31350" y="156062"/>
                      </a:cubicBezTo>
                      <a:lnTo>
                        <a:pt x="31350" y="156062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" name="Полилиния 131"/>
                <p:cNvSpPr/>
                <p:nvPr/>
              </p:nvSpPr>
              <p:spPr>
                <a:xfrm>
                  <a:off x="1863126" y="5514487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" name="Полилиния 132"/>
                <p:cNvSpPr/>
                <p:nvPr/>
              </p:nvSpPr>
              <p:spPr>
                <a:xfrm>
                  <a:off x="2015526" y="5586329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20" name="Полилиния 119"/>
            <p:cNvSpPr/>
            <p:nvPr/>
          </p:nvSpPr>
          <p:spPr>
            <a:xfrm>
              <a:off x="1965960" y="5042245"/>
              <a:ext cx="672318" cy="621300"/>
            </a:xfrm>
            <a:custGeom>
              <a:avLst/>
              <a:gdLst>
                <a:gd name="connsiteX0" fmla="*/ 0 w 672318"/>
                <a:gd name="connsiteY0" fmla="*/ 671 h 621300"/>
                <a:gd name="connsiteX1" fmla="*/ 205740 w 672318"/>
                <a:gd name="connsiteY1" fmla="*/ 92111 h 621300"/>
                <a:gd name="connsiteX2" fmla="*/ 585216 w 672318"/>
                <a:gd name="connsiteY2" fmla="*/ 371003 h 621300"/>
                <a:gd name="connsiteX3" fmla="*/ 672084 w 672318"/>
                <a:gd name="connsiteY3" fmla="*/ 581315 h 621300"/>
                <a:gd name="connsiteX4" fmla="*/ 608076 w 672318"/>
                <a:gd name="connsiteY4" fmla="*/ 608747 h 621300"/>
                <a:gd name="connsiteX5" fmla="*/ 525780 w 672318"/>
                <a:gd name="connsiteY5" fmla="*/ 435011 h 621300"/>
                <a:gd name="connsiteX6" fmla="*/ 205740 w 672318"/>
                <a:gd name="connsiteY6" fmla="*/ 128687 h 621300"/>
                <a:gd name="connsiteX7" fmla="*/ 0 w 672318"/>
                <a:gd name="connsiteY7" fmla="*/ 671 h 62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18" h="621300">
                  <a:moveTo>
                    <a:pt x="0" y="671"/>
                  </a:moveTo>
                  <a:cubicBezTo>
                    <a:pt x="0" y="-5425"/>
                    <a:pt x="108204" y="30389"/>
                    <a:pt x="205740" y="92111"/>
                  </a:cubicBezTo>
                  <a:cubicBezTo>
                    <a:pt x="303276" y="153833"/>
                    <a:pt x="507492" y="289469"/>
                    <a:pt x="585216" y="371003"/>
                  </a:cubicBezTo>
                  <a:cubicBezTo>
                    <a:pt x="662940" y="452537"/>
                    <a:pt x="668274" y="541691"/>
                    <a:pt x="672084" y="581315"/>
                  </a:cubicBezTo>
                  <a:cubicBezTo>
                    <a:pt x="675894" y="620939"/>
                    <a:pt x="632460" y="633131"/>
                    <a:pt x="608076" y="608747"/>
                  </a:cubicBezTo>
                  <a:cubicBezTo>
                    <a:pt x="583692" y="584363"/>
                    <a:pt x="592836" y="515021"/>
                    <a:pt x="525780" y="435011"/>
                  </a:cubicBezTo>
                  <a:cubicBezTo>
                    <a:pt x="458724" y="355001"/>
                    <a:pt x="292608" y="202601"/>
                    <a:pt x="205740" y="128687"/>
                  </a:cubicBezTo>
                  <a:cubicBezTo>
                    <a:pt x="118872" y="54773"/>
                    <a:pt x="0" y="6767"/>
                    <a:pt x="0" y="67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artisticCement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421" y="4975281"/>
              <a:ext cx="817563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" name="Группа 142"/>
          <p:cNvGrpSpPr/>
          <p:nvPr/>
        </p:nvGrpSpPr>
        <p:grpSpPr>
          <a:xfrm rot="18918623">
            <a:off x="7342822" y="1216645"/>
            <a:ext cx="822141" cy="778349"/>
            <a:chOff x="1475656" y="4637525"/>
            <a:chExt cx="1175045" cy="1112456"/>
          </a:xfrm>
        </p:grpSpPr>
        <p:grpSp>
          <p:nvGrpSpPr>
            <p:cNvPr id="144" name="Группа 143"/>
            <p:cNvGrpSpPr/>
            <p:nvPr/>
          </p:nvGrpSpPr>
          <p:grpSpPr>
            <a:xfrm>
              <a:off x="1475656" y="4637525"/>
              <a:ext cx="1175045" cy="1106777"/>
              <a:chOff x="1534157" y="4626479"/>
              <a:chExt cx="1175045" cy="1106777"/>
            </a:xfrm>
          </p:grpSpPr>
          <p:grpSp>
            <p:nvGrpSpPr>
              <p:cNvPr id="147" name="Группа 146"/>
              <p:cNvGrpSpPr/>
              <p:nvPr/>
            </p:nvGrpSpPr>
            <p:grpSpPr>
              <a:xfrm rot="3519806" flipV="1">
                <a:off x="2166945" y="4797504"/>
                <a:ext cx="358516" cy="359227"/>
                <a:chOff x="1763121" y="5374029"/>
                <a:chExt cx="358516" cy="359227"/>
              </a:xfrm>
            </p:grpSpPr>
            <p:sp>
              <p:nvSpPr>
                <p:cNvPr id="159" name="Полилиния 158"/>
                <p:cNvSpPr/>
                <p:nvPr/>
              </p:nvSpPr>
              <p:spPr>
                <a:xfrm>
                  <a:off x="1763121" y="5374029"/>
                  <a:ext cx="140579" cy="156062"/>
                </a:xfrm>
                <a:custGeom>
                  <a:avLst/>
                  <a:gdLst>
                    <a:gd name="connsiteX0" fmla="*/ 140579 w 140579"/>
                    <a:gd name="connsiteY0" fmla="*/ 9384 h 156062"/>
                    <a:gd name="connsiteX1" fmla="*/ 46954 w 140579"/>
                    <a:gd name="connsiteY1" fmla="*/ 3142 h 156062"/>
                    <a:gd name="connsiteX2" fmla="*/ 142 w 140579"/>
                    <a:gd name="connsiteY2" fmla="*/ 53075 h 156062"/>
                    <a:gd name="connsiteX3" fmla="*/ 31350 w 140579"/>
                    <a:gd name="connsiteY3" fmla="*/ 156062 h 156062"/>
                    <a:gd name="connsiteX4" fmla="*/ 31350 w 140579"/>
                    <a:gd name="connsiteY4" fmla="*/ 156062 h 15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79" h="156062">
                      <a:moveTo>
                        <a:pt x="140579" y="9384"/>
                      </a:moveTo>
                      <a:cubicBezTo>
                        <a:pt x="105469" y="2622"/>
                        <a:pt x="70360" y="-4140"/>
                        <a:pt x="46954" y="3142"/>
                      </a:cubicBezTo>
                      <a:cubicBezTo>
                        <a:pt x="23548" y="10424"/>
                        <a:pt x="2743" y="27588"/>
                        <a:pt x="142" y="53075"/>
                      </a:cubicBezTo>
                      <a:cubicBezTo>
                        <a:pt x="-2459" y="78562"/>
                        <a:pt x="31350" y="156062"/>
                        <a:pt x="31350" y="156062"/>
                      </a:cubicBezTo>
                      <a:lnTo>
                        <a:pt x="31350" y="156062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" name="Полилиния 159"/>
                <p:cNvSpPr/>
                <p:nvPr/>
              </p:nvSpPr>
              <p:spPr>
                <a:xfrm>
                  <a:off x="1863126" y="5514487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Полилиния 160"/>
                <p:cNvSpPr/>
                <p:nvPr/>
              </p:nvSpPr>
              <p:spPr>
                <a:xfrm>
                  <a:off x="2015526" y="5586329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8" name="Овал 147"/>
              <p:cNvSpPr/>
              <p:nvPr/>
            </p:nvSpPr>
            <p:spPr>
              <a:xfrm rot="1979622">
                <a:off x="1918213" y="5080435"/>
                <a:ext cx="790989" cy="3885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Полилиния 148"/>
              <p:cNvSpPr/>
              <p:nvPr/>
            </p:nvSpPr>
            <p:spPr>
              <a:xfrm>
                <a:off x="1876206" y="4961678"/>
                <a:ext cx="822749" cy="716916"/>
              </a:xfrm>
              <a:custGeom>
                <a:avLst/>
                <a:gdLst>
                  <a:gd name="connsiteX0" fmla="*/ 26336 w 822749"/>
                  <a:gd name="connsiteY0" fmla="*/ 156012 h 716916"/>
                  <a:gd name="connsiteX1" fmla="*/ 55833 w 822749"/>
                  <a:gd name="connsiteY1" fmla="*/ 67522 h 716916"/>
                  <a:gd name="connsiteX2" fmla="*/ 336052 w 822749"/>
                  <a:gd name="connsiteY2" fmla="*/ 8528 h 716916"/>
                  <a:gd name="connsiteX3" fmla="*/ 704762 w 822749"/>
                  <a:gd name="connsiteY3" fmla="*/ 259251 h 716916"/>
                  <a:gd name="connsiteX4" fmla="*/ 793252 w 822749"/>
                  <a:gd name="connsiteY4" fmla="*/ 495225 h 716916"/>
                  <a:gd name="connsiteX5" fmla="*/ 557278 w 822749"/>
                  <a:gd name="connsiteY5" fmla="*/ 716451 h 716916"/>
                  <a:gd name="connsiteX6" fmla="*/ 85329 w 822749"/>
                  <a:gd name="connsiteY6" fmla="*/ 539470 h 716916"/>
                  <a:gd name="connsiteX7" fmla="*/ 26336 w 822749"/>
                  <a:gd name="connsiteY7" fmla="*/ 97019 h 716916"/>
                  <a:gd name="connsiteX8" fmla="*/ 380297 w 822749"/>
                  <a:gd name="connsiteY8" fmla="*/ 170761 h 716916"/>
                  <a:gd name="connsiteX9" fmla="*/ 749007 w 822749"/>
                  <a:gd name="connsiteY9" fmla="*/ 436232 h 716916"/>
                  <a:gd name="connsiteX10" fmla="*/ 822749 w 822749"/>
                  <a:gd name="connsiteY10" fmla="*/ 465728 h 716916"/>
                  <a:gd name="connsiteX11" fmla="*/ 822749 w 822749"/>
                  <a:gd name="connsiteY11" fmla="*/ 465728 h 71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2749" h="716916">
                    <a:moveTo>
                      <a:pt x="26336" y="156012"/>
                    </a:moveTo>
                    <a:cubicBezTo>
                      <a:pt x="15275" y="124057"/>
                      <a:pt x="4214" y="92103"/>
                      <a:pt x="55833" y="67522"/>
                    </a:cubicBezTo>
                    <a:cubicBezTo>
                      <a:pt x="107452" y="42941"/>
                      <a:pt x="227897" y="-23427"/>
                      <a:pt x="336052" y="8528"/>
                    </a:cubicBezTo>
                    <a:cubicBezTo>
                      <a:pt x="444207" y="40483"/>
                      <a:pt x="628562" y="178135"/>
                      <a:pt x="704762" y="259251"/>
                    </a:cubicBezTo>
                    <a:cubicBezTo>
                      <a:pt x="780962" y="340367"/>
                      <a:pt x="817833" y="419025"/>
                      <a:pt x="793252" y="495225"/>
                    </a:cubicBezTo>
                    <a:cubicBezTo>
                      <a:pt x="768671" y="571425"/>
                      <a:pt x="675265" y="709077"/>
                      <a:pt x="557278" y="716451"/>
                    </a:cubicBezTo>
                    <a:cubicBezTo>
                      <a:pt x="439291" y="723825"/>
                      <a:pt x="173819" y="642709"/>
                      <a:pt x="85329" y="539470"/>
                    </a:cubicBezTo>
                    <a:cubicBezTo>
                      <a:pt x="-3161" y="436231"/>
                      <a:pt x="-22825" y="158471"/>
                      <a:pt x="26336" y="97019"/>
                    </a:cubicBezTo>
                    <a:cubicBezTo>
                      <a:pt x="75497" y="35567"/>
                      <a:pt x="259852" y="114226"/>
                      <a:pt x="380297" y="170761"/>
                    </a:cubicBezTo>
                    <a:cubicBezTo>
                      <a:pt x="500742" y="227296"/>
                      <a:pt x="675265" y="387071"/>
                      <a:pt x="749007" y="436232"/>
                    </a:cubicBezTo>
                    <a:cubicBezTo>
                      <a:pt x="822749" y="485393"/>
                      <a:pt x="822749" y="465728"/>
                      <a:pt x="822749" y="465728"/>
                    </a:cubicBezTo>
                    <a:lnTo>
                      <a:pt x="822749" y="465728"/>
                    </a:lnTo>
                  </a:path>
                </a:pathLst>
              </a:custGeom>
              <a:solidFill>
                <a:srgbClr val="00206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Полилиния 149"/>
              <p:cNvSpPr/>
              <p:nvPr/>
            </p:nvSpPr>
            <p:spPr>
              <a:xfrm>
                <a:off x="1769810" y="4896570"/>
                <a:ext cx="324705" cy="351195"/>
              </a:xfrm>
              <a:custGeom>
                <a:avLst/>
                <a:gdLst>
                  <a:gd name="connsiteX0" fmla="*/ 324581 w 324705"/>
                  <a:gd name="connsiteY0" fmla="*/ 84804 h 351195"/>
                  <a:gd name="connsiteX1" fmla="*/ 236090 w 324705"/>
                  <a:gd name="connsiteY1" fmla="*/ 25810 h 351195"/>
                  <a:gd name="connsiteX2" fmla="*/ 73858 w 324705"/>
                  <a:gd name="connsiteY2" fmla="*/ 11062 h 351195"/>
                  <a:gd name="connsiteX3" fmla="*/ 116 w 324705"/>
                  <a:gd name="connsiteY3" fmla="*/ 188043 h 351195"/>
                  <a:gd name="connsiteX4" fmla="*/ 88607 w 324705"/>
                  <a:gd name="connsiteY4" fmla="*/ 350275 h 351195"/>
                  <a:gd name="connsiteX5" fmla="*/ 250839 w 324705"/>
                  <a:gd name="connsiteY5" fmla="*/ 247036 h 351195"/>
                  <a:gd name="connsiteX6" fmla="*/ 324581 w 324705"/>
                  <a:gd name="connsiteY6" fmla="*/ 84804 h 35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705" h="351195">
                    <a:moveTo>
                      <a:pt x="324581" y="84804"/>
                    </a:moveTo>
                    <a:cubicBezTo>
                      <a:pt x="322123" y="47933"/>
                      <a:pt x="277877" y="38100"/>
                      <a:pt x="236090" y="25810"/>
                    </a:cubicBezTo>
                    <a:cubicBezTo>
                      <a:pt x="194303" y="13520"/>
                      <a:pt x="113187" y="-15977"/>
                      <a:pt x="73858" y="11062"/>
                    </a:cubicBezTo>
                    <a:cubicBezTo>
                      <a:pt x="34529" y="38101"/>
                      <a:pt x="-2342" y="131508"/>
                      <a:pt x="116" y="188043"/>
                    </a:cubicBezTo>
                    <a:cubicBezTo>
                      <a:pt x="2574" y="244578"/>
                      <a:pt x="46820" y="340443"/>
                      <a:pt x="88607" y="350275"/>
                    </a:cubicBezTo>
                    <a:cubicBezTo>
                      <a:pt x="130394" y="360107"/>
                      <a:pt x="209052" y="288823"/>
                      <a:pt x="250839" y="247036"/>
                    </a:cubicBezTo>
                    <a:cubicBezTo>
                      <a:pt x="292626" y="205249"/>
                      <a:pt x="327039" y="121675"/>
                      <a:pt x="324581" y="848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Полилиния 150"/>
              <p:cNvSpPr/>
              <p:nvPr/>
            </p:nvSpPr>
            <p:spPr>
              <a:xfrm>
                <a:off x="1754924" y="4626479"/>
                <a:ext cx="177114" cy="299482"/>
              </a:xfrm>
              <a:custGeom>
                <a:avLst/>
                <a:gdLst>
                  <a:gd name="connsiteX0" fmla="*/ 73875 w 177114"/>
                  <a:gd name="connsiteY0" fmla="*/ 299482 h 299482"/>
                  <a:gd name="connsiteX1" fmla="*/ 133 w 177114"/>
                  <a:gd name="connsiteY1" fmla="*/ 181494 h 299482"/>
                  <a:gd name="connsiteX2" fmla="*/ 59127 w 177114"/>
                  <a:gd name="connsiteY2" fmla="*/ 4514 h 299482"/>
                  <a:gd name="connsiteX3" fmla="*/ 177114 w 177114"/>
                  <a:gd name="connsiteY3" fmla="*/ 48759 h 299482"/>
                  <a:gd name="connsiteX4" fmla="*/ 177114 w 177114"/>
                  <a:gd name="connsiteY4" fmla="*/ 48759 h 299482"/>
                  <a:gd name="connsiteX5" fmla="*/ 177114 w 177114"/>
                  <a:gd name="connsiteY5" fmla="*/ 48759 h 29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114" h="299482">
                    <a:moveTo>
                      <a:pt x="73875" y="299482"/>
                    </a:moveTo>
                    <a:cubicBezTo>
                      <a:pt x="38233" y="265068"/>
                      <a:pt x="2591" y="230655"/>
                      <a:pt x="133" y="181494"/>
                    </a:cubicBezTo>
                    <a:cubicBezTo>
                      <a:pt x="-2325" y="132333"/>
                      <a:pt x="29630" y="26636"/>
                      <a:pt x="59127" y="4514"/>
                    </a:cubicBezTo>
                    <a:cubicBezTo>
                      <a:pt x="88624" y="-17608"/>
                      <a:pt x="177114" y="48759"/>
                      <a:pt x="177114" y="48759"/>
                    </a:cubicBezTo>
                    <a:lnTo>
                      <a:pt x="177114" y="48759"/>
                    </a:lnTo>
                    <a:lnTo>
                      <a:pt x="177114" y="4875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Полилиния 151"/>
              <p:cNvSpPr/>
              <p:nvPr/>
            </p:nvSpPr>
            <p:spPr>
              <a:xfrm rot="15771787" flipH="1">
                <a:off x="1595341" y="4966364"/>
                <a:ext cx="177114" cy="299482"/>
              </a:xfrm>
              <a:custGeom>
                <a:avLst/>
                <a:gdLst>
                  <a:gd name="connsiteX0" fmla="*/ 73875 w 177114"/>
                  <a:gd name="connsiteY0" fmla="*/ 299482 h 299482"/>
                  <a:gd name="connsiteX1" fmla="*/ 133 w 177114"/>
                  <a:gd name="connsiteY1" fmla="*/ 181494 h 299482"/>
                  <a:gd name="connsiteX2" fmla="*/ 59127 w 177114"/>
                  <a:gd name="connsiteY2" fmla="*/ 4514 h 299482"/>
                  <a:gd name="connsiteX3" fmla="*/ 177114 w 177114"/>
                  <a:gd name="connsiteY3" fmla="*/ 48759 h 299482"/>
                  <a:gd name="connsiteX4" fmla="*/ 177114 w 177114"/>
                  <a:gd name="connsiteY4" fmla="*/ 48759 h 299482"/>
                  <a:gd name="connsiteX5" fmla="*/ 177114 w 177114"/>
                  <a:gd name="connsiteY5" fmla="*/ 48759 h 29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114" h="299482">
                    <a:moveTo>
                      <a:pt x="73875" y="299482"/>
                    </a:moveTo>
                    <a:cubicBezTo>
                      <a:pt x="38233" y="265068"/>
                      <a:pt x="2591" y="230655"/>
                      <a:pt x="133" y="181494"/>
                    </a:cubicBezTo>
                    <a:cubicBezTo>
                      <a:pt x="-2325" y="132333"/>
                      <a:pt x="29630" y="26636"/>
                      <a:pt x="59127" y="4514"/>
                    </a:cubicBezTo>
                    <a:cubicBezTo>
                      <a:pt x="88624" y="-17608"/>
                      <a:pt x="177114" y="48759"/>
                      <a:pt x="177114" y="48759"/>
                    </a:cubicBezTo>
                    <a:lnTo>
                      <a:pt x="177114" y="48759"/>
                    </a:lnTo>
                    <a:lnTo>
                      <a:pt x="177114" y="48759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" name="Овал 152"/>
              <p:cNvSpPr/>
              <p:nvPr/>
            </p:nvSpPr>
            <p:spPr>
              <a:xfrm>
                <a:off x="1884239" y="4897133"/>
                <a:ext cx="95846" cy="933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Овал 153"/>
              <p:cNvSpPr/>
              <p:nvPr/>
            </p:nvSpPr>
            <p:spPr>
              <a:xfrm>
                <a:off x="1782597" y="5025490"/>
                <a:ext cx="95846" cy="933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5" name="Группа 154"/>
              <p:cNvGrpSpPr/>
              <p:nvPr/>
            </p:nvGrpSpPr>
            <p:grpSpPr>
              <a:xfrm>
                <a:off x="1763121" y="5374029"/>
                <a:ext cx="358516" cy="359227"/>
                <a:chOff x="1763121" y="5374029"/>
                <a:chExt cx="358516" cy="359227"/>
              </a:xfrm>
            </p:grpSpPr>
            <p:sp>
              <p:nvSpPr>
                <p:cNvPr id="156" name="Полилиния 155"/>
                <p:cNvSpPr/>
                <p:nvPr/>
              </p:nvSpPr>
              <p:spPr>
                <a:xfrm>
                  <a:off x="1763121" y="5374029"/>
                  <a:ext cx="140579" cy="156062"/>
                </a:xfrm>
                <a:custGeom>
                  <a:avLst/>
                  <a:gdLst>
                    <a:gd name="connsiteX0" fmla="*/ 140579 w 140579"/>
                    <a:gd name="connsiteY0" fmla="*/ 9384 h 156062"/>
                    <a:gd name="connsiteX1" fmla="*/ 46954 w 140579"/>
                    <a:gd name="connsiteY1" fmla="*/ 3142 h 156062"/>
                    <a:gd name="connsiteX2" fmla="*/ 142 w 140579"/>
                    <a:gd name="connsiteY2" fmla="*/ 53075 h 156062"/>
                    <a:gd name="connsiteX3" fmla="*/ 31350 w 140579"/>
                    <a:gd name="connsiteY3" fmla="*/ 156062 h 156062"/>
                    <a:gd name="connsiteX4" fmla="*/ 31350 w 140579"/>
                    <a:gd name="connsiteY4" fmla="*/ 156062 h 15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579" h="156062">
                      <a:moveTo>
                        <a:pt x="140579" y="9384"/>
                      </a:moveTo>
                      <a:cubicBezTo>
                        <a:pt x="105469" y="2622"/>
                        <a:pt x="70360" y="-4140"/>
                        <a:pt x="46954" y="3142"/>
                      </a:cubicBezTo>
                      <a:cubicBezTo>
                        <a:pt x="23548" y="10424"/>
                        <a:pt x="2743" y="27588"/>
                        <a:pt x="142" y="53075"/>
                      </a:cubicBezTo>
                      <a:cubicBezTo>
                        <a:pt x="-2459" y="78562"/>
                        <a:pt x="31350" y="156062"/>
                        <a:pt x="31350" y="156062"/>
                      </a:cubicBezTo>
                      <a:lnTo>
                        <a:pt x="31350" y="156062"/>
                      </a:ln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Полилиния 156"/>
                <p:cNvSpPr/>
                <p:nvPr/>
              </p:nvSpPr>
              <p:spPr>
                <a:xfrm>
                  <a:off x="1863126" y="5514487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Полилиния 157"/>
                <p:cNvSpPr/>
                <p:nvPr/>
              </p:nvSpPr>
              <p:spPr>
                <a:xfrm>
                  <a:off x="2015526" y="5586329"/>
                  <a:ext cx="106111" cy="146927"/>
                </a:xfrm>
                <a:custGeom>
                  <a:avLst/>
                  <a:gdLst>
                    <a:gd name="connsiteX0" fmla="*/ 106111 w 106111"/>
                    <a:gd name="connsiteY0" fmla="*/ 0 h 146927"/>
                    <a:gd name="connsiteX1" fmla="*/ 21849 w 106111"/>
                    <a:gd name="connsiteY1" fmla="*/ 34329 h 146927"/>
                    <a:gd name="connsiteX2" fmla="*/ 43694 w 106111"/>
                    <a:gd name="connsiteY2" fmla="*/ 131075 h 146927"/>
                    <a:gd name="connsiteX3" fmla="*/ 3124 w 106111"/>
                    <a:gd name="connsiteY3" fmla="*/ 146679 h 146927"/>
                    <a:gd name="connsiteX4" fmla="*/ 3124 w 106111"/>
                    <a:gd name="connsiteY4" fmla="*/ 140437 h 146927"/>
                    <a:gd name="connsiteX5" fmla="*/ 6245 w 106111"/>
                    <a:gd name="connsiteY5" fmla="*/ 137316 h 14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111" h="146927">
                      <a:moveTo>
                        <a:pt x="106111" y="0"/>
                      </a:moveTo>
                      <a:cubicBezTo>
                        <a:pt x="69181" y="6241"/>
                        <a:pt x="32252" y="12483"/>
                        <a:pt x="21849" y="34329"/>
                      </a:cubicBezTo>
                      <a:cubicBezTo>
                        <a:pt x="11446" y="56175"/>
                        <a:pt x="46815" y="112350"/>
                        <a:pt x="43694" y="131075"/>
                      </a:cubicBezTo>
                      <a:cubicBezTo>
                        <a:pt x="40573" y="149800"/>
                        <a:pt x="9886" y="145119"/>
                        <a:pt x="3124" y="146679"/>
                      </a:cubicBezTo>
                      <a:cubicBezTo>
                        <a:pt x="-3638" y="148239"/>
                        <a:pt x="2604" y="141998"/>
                        <a:pt x="3124" y="140437"/>
                      </a:cubicBezTo>
                      <a:cubicBezTo>
                        <a:pt x="3644" y="138877"/>
                        <a:pt x="4944" y="138096"/>
                        <a:pt x="6245" y="137316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45" name="Полилиния 144"/>
            <p:cNvSpPr/>
            <p:nvPr/>
          </p:nvSpPr>
          <p:spPr>
            <a:xfrm>
              <a:off x="1965960" y="5042245"/>
              <a:ext cx="672318" cy="621300"/>
            </a:xfrm>
            <a:custGeom>
              <a:avLst/>
              <a:gdLst>
                <a:gd name="connsiteX0" fmla="*/ 0 w 672318"/>
                <a:gd name="connsiteY0" fmla="*/ 671 h 621300"/>
                <a:gd name="connsiteX1" fmla="*/ 205740 w 672318"/>
                <a:gd name="connsiteY1" fmla="*/ 92111 h 621300"/>
                <a:gd name="connsiteX2" fmla="*/ 585216 w 672318"/>
                <a:gd name="connsiteY2" fmla="*/ 371003 h 621300"/>
                <a:gd name="connsiteX3" fmla="*/ 672084 w 672318"/>
                <a:gd name="connsiteY3" fmla="*/ 581315 h 621300"/>
                <a:gd name="connsiteX4" fmla="*/ 608076 w 672318"/>
                <a:gd name="connsiteY4" fmla="*/ 608747 h 621300"/>
                <a:gd name="connsiteX5" fmla="*/ 525780 w 672318"/>
                <a:gd name="connsiteY5" fmla="*/ 435011 h 621300"/>
                <a:gd name="connsiteX6" fmla="*/ 205740 w 672318"/>
                <a:gd name="connsiteY6" fmla="*/ 128687 h 621300"/>
                <a:gd name="connsiteX7" fmla="*/ 0 w 672318"/>
                <a:gd name="connsiteY7" fmla="*/ 671 h 62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18" h="621300">
                  <a:moveTo>
                    <a:pt x="0" y="671"/>
                  </a:moveTo>
                  <a:cubicBezTo>
                    <a:pt x="0" y="-5425"/>
                    <a:pt x="108204" y="30389"/>
                    <a:pt x="205740" y="92111"/>
                  </a:cubicBezTo>
                  <a:cubicBezTo>
                    <a:pt x="303276" y="153833"/>
                    <a:pt x="507492" y="289469"/>
                    <a:pt x="585216" y="371003"/>
                  </a:cubicBezTo>
                  <a:cubicBezTo>
                    <a:pt x="662940" y="452537"/>
                    <a:pt x="668274" y="541691"/>
                    <a:pt x="672084" y="581315"/>
                  </a:cubicBezTo>
                  <a:cubicBezTo>
                    <a:pt x="675894" y="620939"/>
                    <a:pt x="632460" y="633131"/>
                    <a:pt x="608076" y="608747"/>
                  </a:cubicBezTo>
                  <a:cubicBezTo>
                    <a:pt x="583692" y="584363"/>
                    <a:pt x="592836" y="515021"/>
                    <a:pt x="525780" y="435011"/>
                  </a:cubicBezTo>
                  <a:cubicBezTo>
                    <a:pt x="458724" y="355001"/>
                    <a:pt x="292608" y="202601"/>
                    <a:pt x="205740" y="128687"/>
                  </a:cubicBezTo>
                  <a:cubicBezTo>
                    <a:pt x="118872" y="54773"/>
                    <a:pt x="0" y="6767"/>
                    <a:pt x="0" y="671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artisticCement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421" y="4975281"/>
              <a:ext cx="817563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2" name="TextBox 161"/>
          <p:cNvSpPr txBox="1"/>
          <p:nvPr/>
        </p:nvSpPr>
        <p:spPr>
          <a:xfrm>
            <a:off x="7021194" y="5991671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1821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5607E-6 L -0.06614 -0.003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5 -0.00347 L -0.06771 -0.1225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96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12254 L 0.19219 -0.269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7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8382E-6 L 0.09444 -0.188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9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78035E-8 L -0.27709 0.0034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7" grpId="0"/>
      <p:bldP spid="138" grpId="0"/>
      <p:bldP spid="4" grpId="0"/>
      <p:bldP spid="139" grpId="0"/>
      <p:bldP spid="140" grpId="0"/>
      <p:bldP spid="1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 162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8" name="Равнобедренный треугольник 97"/>
          <p:cNvSpPr/>
          <p:nvPr/>
        </p:nvSpPr>
        <p:spPr>
          <a:xfrm rot="2580000">
            <a:off x="3428993" y="2438545"/>
            <a:ext cx="2432879" cy="785818"/>
          </a:xfrm>
          <a:prstGeom prst="triangle">
            <a:avLst>
              <a:gd name="adj" fmla="val 33932"/>
            </a:avLst>
          </a:prstGeom>
          <a:solidFill>
            <a:srgbClr val="FFC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Равнобедренный треугольник 98"/>
          <p:cNvSpPr/>
          <p:nvPr/>
        </p:nvSpPr>
        <p:spPr>
          <a:xfrm rot="2580000">
            <a:off x="3428993" y="2438545"/>
            <a:ext cx="2432879" cy="785818"/>
          </a:xfrm>
          <a:prstGeom prst="triangle">
            <a:avLst>
              <a:gd name="adj" fmla="val 33932"/>
            </a:avLst>
          </a:prstGeom>
          <a:solidFill>
            <a:srgbClr val="FFC000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авнобедренный треугольник 99"/>
          <p:cNvSpPr/>
          <p:nvPr/>
        </p:nvSpPr>
        <p:spPr>
          <a:xfrm rot="10800000">
            <a:off x="4639080" y="2283333"/>
            <a:ext cx="2071702" cy="1657664"/>
          </a:xfrm>
          <a:prstGeom prst="triangle">
            <a:avLst>
              <a:gd name="adj" fmla="val 69248"/>
            </a:avLst>
          </a:prstGeom>
          <a:solidFill>
            <a:srgbClr val="C7E6A4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Равнобедренный треугольник 100"/>
          <p:cNvSpPr/>
          <p:nvPr/>
        </p:nvSpPr>
        <p:spPr>
          <a:xfrm rot="10800000">
            <a:off x="4639080" y="2283333"/>
            <a:ext cx="2071702" cy="1657664"/>
          </a:xfrm>
          <a:prstGeom prst="triangle">
            <a:avLst>
              <a:gd name="adj" fmla="val 69248"/>
            </a:avLst>
          </a:prstGeom>
          <a:solidFill>
            <a:srgbClr val="C7E6A4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Равнобедренный треугольник 101"/>
          <p:cNvSpPr/>
          <p:nvPr/>
        </p:nvSpPr>
        <p:spPr>
          <a:xfrm rot="13380000">
            <a:off x="2873954" y="3020837"/>
            <a:ext cx="2432879" cy="785818"/>
          </a:xfrm>
          <a:prstGeom prst="triangle">
            <a:avLst>
              <a:gd name="adj" fmla="val 33932"/>
            </a:avLst>
          </a:prstGeom>
          <a:solidFill>
            <a:srgbClr val="FFF185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авнобедренный треугольник 102"/>
          <p:cNvSpPr/>
          <p:nvPr/>
        </p:nvSpPr>
        <p:spPr>
          <a:xfrm rot="13380000">
            <a:off x="2873954" y="3020837"/>
            <a:ext cx="2432879" cy="785818"/>
          </a:xfrm>
          <a:prstGeom prst="triangle">
            <a:avLst>
              <a:gd name="adj" fmla="val 33932"/>
            </a:avLst>
          </a:prstGeom>
          <a:solidFill>
            <a:srgbClr val="FFF185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Равнобедренный треугольник 103"/>
          <p:cNvSpPr/>
          <p:nvPr/>
        </p:nvSpPr>
        <p:spPr>
          <a:xfrm>
            <a:off x="2025044" y="2301681"/>
            <a:ext cx="2071702" cy="1657664"/>
          </a:xfrm>
          <a:prstGeom prst="triangle">
            <a:avLst>
              <a:gd name="adj" fmla="val 69248"/>
            </a:avLst>
          </a:prstGeom>
          <a:solidFill>
            <a:srgbClr val="FED6E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Равнобедренный треугольник 104"/>
          <p:cNvSpPr/>
          <p:nvPr/>
        </p:nvSpPr>
        <p:spPr>
          <a:xfrm>
            <a:off x="2025044" y="2301681"/>
            <a:ext cx="2071702" cy="1657664"/>
          </a:xfrm>
          <a:prstGeom prst="triangle">
            <a:avLst>
              <a:gd name="adj" fmla="val 69248"/>
            </a:avLst>
          </a:prstGeom>
          <a:solidFill>
            <a:srgbClr val="FED6E0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Равнобедренный треугольник 105"/>
          <p:cNvSpPr/>
          <p:nvPr/>
        </p:nvSpPr>
        <p:spPr>
          <a:xfrm rot="10800000">
            <a:off x="3456366" y="2292958"/>
            <a:ext cx="3258774" cy="1686540"/>
          </a:xfrm>
          <a:prstGeom prst="triangle">
            <a:avLst>
              <a:gd name="adj" fmla="val 44028"/>
            </a:avLst>
          </a:prstGeom>
          <a:solidFill>
            <a:srgbClr val="FED6E0">
              <a:alpha val="50196"/>
            </a:srgbClr>
          </a:solid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авнобедренный треугольник 106"/>
          <p:cNvSpPr/>
          <p:nvPr/>
        </p:nvSpPr>
        <p:spPr>
          <a:xfrm>
            <a:off x="2038732" y="2272805"/>
            <a:ext cx="3258774" cy="1686540"/>
          </a:xfrm>
          <a:prstGeom prst="triangle">
            <a:avLst>
              <a:gd name="adj" fmla="val 44028"/>
            </a:avLst>
          </a:prstGeom>
          <a:solidFill>
            <a:srgbClr val="00FFFF">
              <a:alpha val="50196"/>
            </a:srgbClr>
          </a:solidFill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9512" y="807095"/>
            <a:ext cx="5778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6*.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на рисунке треугольников?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8625" y="5072074"/>
            <a:ext cx="64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8691" y="5072074"/>
            <a:ext cx="114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 1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1349" y="5072074"/>
            <a:ext cx="114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 1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4007" y="5072074"/>
            <a:ext cx="114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 1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6665" y="5072074"/>
            <a:ext cx="114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 1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9322" y="5072074"/>
            <a:ext cx="114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 1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0855" y="5072074"/>
            <a:ext cx="114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 6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1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50" autoRev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4" dur="250" autoRev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50" autoRev="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1" dur="250" autoRev="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250" autoRev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8" dur="250" autoRev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92867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Какую коробку надо выбрать Пете для своего карандаша? Что для этого надо сделать?</a:t>
            </a:r>
            <a:endParaRPr lang="ru-RU" sz="2400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Куб 8"/>
          <p:cNvSpPr/>
          <p:nvPr/>
        </p:nvSpPr>
        <p:spPr>
          <a:xfrm rot="20504994" flipH="1">
            <a:off x="725657" y="4384608"/>
            <a:ext cx="2960371" cy="467532"/>
          </a:xfrm>
          <a:prstGeom prst="cube">
            <a:avLst>
              <a:gd name="adj" fmla="val 57818"/>
            </a:avLst>
          </a:prstGeom>
          <a:solidFill>
            <a:srgbClr val="92D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 rot="20466977" flipH="1">
            <a:off x="2688985" y="5106693"/>
            <a:ext cx="2367236" cy="633430"/>
          </a:xfrm>
          <a:prstGeom prst="cube">
            <a:avLst>
              <a:gd name="adj" fmla="val 59703"/>
            </a:avLst>
          </a:prstGeom>
          <a:solidFill>
            <a:srgbClr val="00FFFF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8480" y="2996952"/>
            <a:ext cx="3189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357">
            <a:off x="775295" y="2154085"/>
            <a:ext cx="2563074" cy="142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7449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357">
            <a:off x="775295" y="2154085"/>
            <a:ext cx="2563074" cy="142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82" y="92867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Какую коробку надо выбрать Пете для своего карандаша? Что для этого надо сделать?</a:t>
            </a:r>
            <a:endParaRPr lang="ru-RU" sz="2400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Куб 8"/>
          <p:cNvSpPr/>
          <p:nvPr/>
        </p:nvSpPr>
        <p:spPr>
          <a:xfrm rot="20504994" flipH="1">
            <a:off x="725657" y="4384608"/>
            <a:ext cx="2960371" cy="467532"/>
          </a:xfrm>
          <a:prstGeom prst="cube">
            <a:avLst>
              <a:gd name="adj" fmla="val 57818"/>
            </a:avLst>
          </a:prstGeom>
          <a:solidFill>
            <a:srgbClr val="92D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 rot="20466977" flipH="1">
            <a:off x="2688985" y="5106693"/>
            <a:ext cx="2367236" cy="633430"/>
          </a:xfrm>
          <a:prstGeom prst="cube">
            <a:avLst>
              <a:gd name="adj" fmla="val 59703"/>
            </a:avLst>
          </a:prstGeom>
          <a:solidFill>
            <a:srgbClr val="00FFFF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28739" y="2251228"/>
            <a:ext cx="102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5856" y="3959698"/>
            <a:ext cx="102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6618" y="5925238"/>
            <a:ext cx="102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1194" y="5991671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5731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04046E-6 L 0.00746 0.249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уб 8"/>
          <p:cNvSpPr/>
          <p:nvPr/>
        </p:nvSpPr>
        <p:spPr>
          <a:xfrm rot="20504994" flipH="1">
            <a:off x="725657" y="4384608"/>
            <a:ext cx="2960371" cy="467532"/>
          </a:xfrm>
          <a:prstGeom prst="cube">
            <a:avLst>
              <a:gd name="adj" fmla="val 57818"/>
            </a:avLst>
          </a:prstGeom>
          <a:solidFill>
            <a:srgbClr val="92D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357">
            <a:off x="775295" y="2154085"/>
            <a:ext cx="2563074" cy="142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82" y="92867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Какую коробку надо выбрать Пете для своего карандаша? Что для этого надо сделать?</a:t>
            </a:r>
            <a:endParaRPr lang="ru-RU" sz="2400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Куб 10"/>
          <p:cNvSpPr/>
          <p:nvPr/>
        </p:nvSpPr>
        <p:spPr>
          <a:xfrm rot="20466977" flipH="1">
            <a:off x="2688985" y="5106693"/>
            <a:ext cx="2367236" cy="633430"/>
          </a:xfrm>
          <a:prstGeom prst="cube">
            <a:avLst>
              <a:gd name="adj" fmla="val 59703"/>
            </a:avLst>
          </a:prstGeom>
          <a:solidFill>
            <a:srgbClr val="00FFFF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28739" y="2251228"/>
            <a:ext cx="102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5856" y="3959698"/>
            <a:ext cx="102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6618" y="5925238"/>
            <a:ext cx="102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1194" y="5991671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0927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04046E-6 L 0.18854 0.35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17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92867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Какую коробку надо выбрать Пете для своего карандаша? Что для этого надо сделать?</a:t>
            </a:r>
            <a:endParaRPr lang="ru-RU" sz="2400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Куб 8"/>
          <p:cNvSpPr/>
          <p:nvPr/>
        </p:nvSpPr>
        <p:spPr>
          <a:xfrm rot="20504994" flipH="1">
            <a:off x="725657" y="4384608"/>
            <a:ext cx="2960371" cy="467532"/>
          </a:xfrm>
          <a:prstGeom prst="cube">
            <a:avLst>
              <a:gd name="adj" fmla="val 57818"/>
            </a:avLst>
          </a:prstGeom>
          <a:solidFill>
            <a:srgbClr val="92D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 rot="20466977" flipH="1">
            <a:off x="2688985" y="5106693"/>
            <a:ext cx="2367236" cy="633430"/>
          </a:xfrm>
          <a:prstGeom prst="cube">
            <a:avLst>
              <a:gd name="adj" fmla="val 59703"/>
            </a:avLst>
          </a:prstGeom>
          <a:solidFill>
            <a:srgbClr val="00FFFF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357">
            <a:off x="775295" y="2154085"/>
            <a:ext cx="2563074" cy="142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7530">
            <a:off x="154984" y="2743747"/>
            <a:ext cx="7289506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60" y="4490752"/>
            <a:ext cx="3243263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7268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92867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Какую коробку надо выбрать Пете для своего карандаша? Что для этого надо сделать?</a:t>
            </a:r>
            <a:endParaRPr lang="ru-RU" sz="2400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Куб 8"/>
          <p:cNvSpPr/>
          <p:nvPr/>
        </p:nvSpPr>
        <p:spPr>
          <a:xfrm rot="20504994" flipH="1">
            <a:off x="725657" y="4384608"/>
            <a:ext cx="2960371" cy="467532"/>
          </a:xfrm>
          <a:prstGeom prst="cube">
            <a:avLst>
              <a:gd name="adj" fmla="val 57818"/>
            </a:avLst>
          </a:prstGeom>
          <a:solidFill>
            <a:srgbClr val="92D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 rot="20466977" flipH="1">
            <a:off x="2688985" y="5106693"/>
            <a:ext cx="2367236" cy="633430"/>
          </a:xfrm>
          <a:prstGeom prst="cube">
            <a:avLst>
              <a:gd name="adj" fmla="val 59703"/>
            </a:avLst>
          </a:prstGeom>
          <a:solidFill>
            <a:srgbClr val="00FFFF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357">
            <a:off x="775295" y="2154085"/>
            <a:ext cx="2563074" cy="142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7530">
            <a:off x="480254" y="2306499"/>
            <a:ext cx="7289506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8739" y="2251228"/>
            <a:ext cx="102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345207">
            <a:off x="771032" y="35291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20261738">
            <a:off x="3277433" y="271538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65856" y="3959698"/>
            <a:ext cx="102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09344" y="4100944"/>
            <a:ext cx="7289506" cy="1684318"/>
            <a:chOff x="632654" y="2458899"/>
            <a:chExt cx="7289506" cy="168431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7530">
              <a:off x="632654" y="2458899"/>
              <a:ext cx="7289506" cy="774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 rot="20345207">
              <a:off x="923432" y="3681552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 rot="20261738">
              <a:off x="3429833" y="2867786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81408" y="5007100"/>
            <a:ext cx="5696043" cy="1502896"/>
            <a:chOff x="2881408" y="5007100"/>
            <a:chExt cx="5696043" cy="150289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1859"/>
            <a:stretch/>
          </p:blipFill>
          <p:spPr bwMode="auto">
            <a:xfrm rot="20428918">
              <a:off x="2881408" y="5007100"/>
              <a:ext cx="5696043" cy="774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 rot="20345207">
              <a:off x="3160477" y="6048331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 rot="20261738">
              <a:off x="5642347" y="5164252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 rot="20261738">
            <a:off x="5032663" y="539649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476618" y="5925238"/>
            <a:ext cx="102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1194" y="5991671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0022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78035E-8 L 0.03316 0.2538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12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  <p:bldP spid="13" grpId="0"/>
      <p:bldP spid="13" grpId="1"/>
      <p:bldP spid="15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0" y="3298827"/>
            <a:ext cx="7289506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53674" y="3142649"/>
            <a:ext cx="1968819" cy="14312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472" y="3143248"/>
            <a:ext cx="1368000" cy="0"/>
          </a:xfrm>
          <a:prstGeom prst="line">
            <a:avLst/>
          </a:prstGeom>
          <a:ln w="381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45694" y="857232"/>
            <a:ext cx="8855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Кате начертить отрезок АБ. Она знает, что он состоит из трёх частей: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АК= 2 см; КМ = 3 см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МБ = 1 см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935019" y="3157111"/>
            <a:ext cx="585021" cy="0"/>
          </a:xfrm>
          <a:prstGeom prst="line">
            <a:avLst/>
          </a:prstGeom>
          <a:ln w="381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899592" y="2571744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37734" y="311135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78678" y="314096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779912" y="314096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355976" y="3140968"/>
            <a:ext cx="405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699792" y="2555239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779912" y="2571743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см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28596" y="1571612"/>
            <a:ext cx="162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 см;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66946" y="1571612"/>
            <a:ext cx="167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КМ = 3 см;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549743" y="1571612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 = 1 см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2074372"/>
            <a:ext cx="3124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 = АК + КМ + МБ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440" y="2887452"/>
            <a:ext cx="51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sym typeface="Symbol"/>
              </a:rPr>
              <a:t>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92897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50" grpId="0"/>
      <p:bldP spid="52" grpId="0"/>
      <p:bldP spid="53" grpId="0"/>
      <p:bldP spid="5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07704" y="3460623"/>
            <a:ext cx="2013394" cy="14636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1359" y="3458431"/>
            <a:ext cx="1378135" cy="1588"/>
          </a:xfrm>
          <a:prstGeom prst="line">
            <a:avLst/>
          </a:prstGeom>
          <a:ln w="381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23528" y="349879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778678" y="3468812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664775" y="349879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dirty="0"/>
          </a:p>
        </p:txBody>
      </p:sp>
      <p:cxnSp>
        <p:nvCxnSpPr>
          <p:cNvPr id="41" name="Прямая соединительная линия 40"/>
          <p:cNvCxnSpPr>
            <a:endCxn id="52" idx="0"/>
          </p:cNvCxnSpPr>
          <p:nvPr/>
        </p:nvCxnSpPr>
        <p:spPr>
          <a:xfrm>
            <a:off x="3928624" y="3477272"/>
            <a:ext cx="680621" cy="6530"/>
          </a:xfrm>
          <a:prstGeom prst="line">
            <a:avLst/>
          </a:prstGeom>
          <a:ln w="3810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415923" y="3483802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2084999"/>
            <a:ext cx="3124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АК + КМ + МБ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9253" y="2085900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4377878"/>
            <a:ext cx="669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=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63798" y="4377878"/>
            <a:ext cx="45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29065" y="2924944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383032" y="2924944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563888" y="4377878"/>
            <a:ext cx="45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8" name="Правая круглая скобка 57"/>
          <p:cNvSpPr/>
          <p:nvPr/>
        </p:nvSpPr>
        <p:spPr>
          <a:xfrm rot="16200000">
            <a:off x="2432980" y="944747"/>
            <a:ext cx="317603" cy="4104454"/>
          </a:xfrm>
          <a:prstGeom prst="rightBracket">
            <a:avLst>
              <a:gd name="adj" fmla="val 70634"/>
            </a:avLst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411760" y="2376508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см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229200"/>
            <a:ext cx="848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Запиши ещё 5 сумм так, чтобы порядок слагаемых в них не повторялся. Чему равны их значения?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65369" y="2924944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см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29065" y="2924944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383031" y="2924944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65369" y="2924943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145694" y="857232"/>
            <a:ext cx="8855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Кате начертить отрезок АБ. Она знает, что он состоит из трёх частей: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АК= 2 см; КМ = 3 см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МБ = 1 см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28596" y="1571612"/>
            <a:ext cx="162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 см; 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966946" y="1571612"/>
            <a:ext cx="167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КМ = 3 см;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49743" y="1571612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 = 1 см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53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087 0.344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31 L 0.06944 0.22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1296 L 0.04427 0.219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694 L 0.00156 0.2168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1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37" grpId="0"/>
      <p:bldP spid="38" grpId="0"/>
      <p:bldP spid="38" grpId="1"/>
      <p:bldP spid="39" grpId="0"/>
      <p:bldP spid="39" grpId="1"/>
      <p:bldP spid="43" grpId="0"/>
      <p:bldP spid="58" grpId="0" animBg="1"/>
      <p:bldP spid="59" grpId="0"/>
      <p:bldP spid="8" grpId="0"/>
      <p:bldP spid="8" grpId="1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49650" y="2276872"/>
            <a:ext cx="4050136" cy="461665"/>
            <a:chOff x="649650" y="2276872"/>
            <a:chExt cx="4050136" cy="46166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605129" y="2276872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см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49650" y="2276872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АБ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59632" y="2276872"/>
              <a:ext cx="669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=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11760" y="2276872"/>
              <a:ext cx="45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+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771800" y="2276872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см</a:t>
              </a:r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893155" y="2276872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см</a:t>
              </a:r>
              <a:endParaRPr lang="ru-RU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63888" y="2276872"/>
              <a:ext cx="45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+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1052736"/>
            <a:ext cx="848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Запиши ещё 5 сумм так, чтобы порядок слагаемых в них не повторялся. Чему равны их значения?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49650" y="2919021"/>
            <a:ext cx="4050136" cy="461665"/>
            <a:chOff x="683568" y="2823319"/>
            <a:chExt cx="4050136" cy="461665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8" y="2823319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АБ</a:t>
              </a:r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93550" y="2823319"/>
              <a:ext cx="669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=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45678" y="2823319"/>
              <a:ext cx="45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+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805718" y="2823319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см</a:t>
              </a:r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927073" y="2823319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см</a:t>
              </a:r>
              <a:endParaRPr lang="ru-RU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97806" y="2823319"/>
              <a:ext cx="45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+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639047" y="2823319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см</a:t>
              </a:r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49650" y="3561170"/>
            <a:ext cx="4050136" cy="461665"/>
            <a:chOff x="737888" y="3471391"/>
            <a:chExt cx="4050136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347870" y="3471391"/>
              <a:ext cx="669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=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693367" y="3471391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см</a:t>
              </a:r>
              <a:endParaRPr lang="ru-RU" dirty="0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37888" y="3471391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АБ</a:t>
              </a:r>
              <a:endParaRPr lang="ru-RU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99998" y="3471391"/>
              <a:ext cx="45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+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860038" y="3471391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см</a:t>
              </a:r>
              <a:endParaRPr lang="ru-RU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3981393" y="3471391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см</a:t>
              </a:r>
              <a:endParaRPr lang="ru-RU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52126" y="3471391"/>
              <a:ext cx="45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+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49650" y="4203319"/>
            <a:ext cx="4050136" cy="461665"/>
            <a:chOff x="755576" y="4119463"/>
            <a:chExt cx="4050136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1365558" y="4119463"/>
              <a:ext cx="669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=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711055" y="4119463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см</a:t>
              </a:r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755576" y="4119463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АБ</a:t>
              </a:r>
              <a:endParaRPr lang="ru-RU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517686" y="4119463"/>
              <a:ext cx="45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+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877726" y="4119463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см</a:t>
              </a:r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999081" y="4119463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см</a:t>
              </a:r>
              <a:endParaRPr lang="ru-RU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669814" y="4119463"/>
              <a:ext cx="45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+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49650" y="4845468"/>
            <a:ext cx="4050136" cy="461665"/>
            <a:chOff x="809896" y="4767535"/>
            <a:chExt cx="4050136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419878" y="4767535"/>
              <a:ext cx="669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=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1765375" y="4767535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см</a:t>
              </a:r>
              <a:endParaRPr lang="ru-RU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809896" y="4767535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АБ</a:t>
              </a:r>
              <a:endParaRPr lang="ru-RU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72006" y="4767535"/>
              <a:ext cx="45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+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932046" y="4767535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см</a:t>
              </a:r>
              <a:endParaRPr lang="ru-RU" dirty="0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4053401" y="4767535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см</a:t>
              </a:r>
              <a:endParaRPr lang="ru-RU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724134" y="4767535"/>
              <a:ext cx="45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+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49650" y="5487615"/>
            <a:ext cx="4050136" cy="461665"/>
            <a:chOff x="827584" y="5487615"/>
            <a:chExt cx="4050136" cy="461665"/>
          </a:xfrm>
        </p:grpSpPr>
        <p:sp>
          <p:nvSpPr>
            <p:cNvPr id="82" name="TextBox 81"/>
            <p:cNvSpPr txBox="1"/>
            <p:nvPr/>
          </p:nvSpPr>
          <p:spPr>
            <a:xfrm>
              <a:off x="1437566" y="5487615"/>
              <a:ext cx="669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=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783063" y="5487615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см</a:t>
              </a:r>
              <a:endParaRPr lang="ru-RU" dirty="0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827584" y="5487615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АБ</a:t>
              </a:r>
              <a:endParaRPr lang="ru-RU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589694" y="5487615"/>
              <a:ext cx="45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+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2949734" y="5487615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см</a:t>
              </a:r>
              <a:endParaRPr lang="ru-RU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4071089" y="5487615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см</a:t>
              </a:r>
              <a:endParaRPr lang="ru-RU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41822" y="5487615"/>
              <a:ext cx="45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+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74. Величина. Длина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2095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8262</TotalTime>
  <Words>963</Words>
  <Application>Microsoft Office PowerPoint</Application>
  <PresentationFormat>Экран (4:3)</PresentationFormat>
  <Paragraphs>289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910</cp:revision>
  <dcterms:created xsi:type="dcterms:W3CDTF">2010-10-26T14:31:01Z</dcterms:created>
  <dcterms:modified xsi:type="dcterms:W3CDTF">2013-01-29T18:01:49Z</dcterms:modified>
</cp:coreProperties>
</file>