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2AC1-5E44-4FBF-8E9B-1FE5BBBC0F6C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296E-0EE0-45AF-9930-C5EB1E7D2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2/64/71/64071018_karandas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adoxplace.com/Perspectives/Italian%20Images/images/Tuscan%20Country/Poppy-Images/Poppies-May04-D0033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071966" cy="2931816"/>
          </a:xfrm>
          <a:prstGeom prst="rect">
            <a:avLst/>
          </a:prstGeom>
          <a:noFill/>
        </p:spPr>
      </p:pic>
      <p:pic>
        <p:nvPicPr>
          <p:cNvPr id="1028" name="Picture 4" descr="http://cs10243.vkontakte.ru/u392127/-6/x_1d4f6a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3810026" cy="2857520"/>
          </a:xfrm>
          <a:prstGeom prst="rect">
            <a:avLst/>
          </a:prstGeom>
          <a:noFill/>
        </p:spPr>
      </p:pic>
      <p:pic>
        <p:nvPicPr>
          <p:cNvPr id="1030" name="Picture 6" descr="http://www.minnesotalaboremploymentlawblog.com/uploads/image/red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2857520" cy="3436978"/>
          </a:xfrm>
          <a:prstGeom prst="rect">
            <a:avLst/>
          </a:prstGeom>
          <a:noFill/>
        </p:spPr>
      </p:pic>
      <p:pic>
        <p:nvPicPr>
          <p:cNvPr id="1032" name="Picture 8" descr="http://openclipart.org/image/800px/svg_to_png/82483/Bina_pencil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95" y="357166"/>
            <a:ext cx="317338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freelancelogo.com/wp-content/uploads/2010/06/draw-logo-characteris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3846660" cy="2214578"/>
          </a:xfrm>
          <a:prstGeom prst="rect">
            <a:avLst/>
          </a:prstGeom>
          <a:noFill/>
        </p:spPr>
      </p:pic>
      <p:pic>
        <p:nvPicPr>
          <p:cNvPr id="15366" name="Picture 6" descr="http://img175.imageshack.us/img175/471/pleasemakemehappyd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93106"/>
            <a:ext cx="3000364" cy="2250273"/>
          </a:xfrm>
          <a:prstGeom prst="rect">
            <a:avLst/>
          </a:prstGeom>
          <a:noFill/>
        </p:spPr>
      </p:pic>
      <p:pic>
        <p:nvPicPr>
          <p:cNvPr id="15368" name="Picture 8" descr="http://zdorovyakrasota.ru/wp-content/uploads/2012/02/5308869-or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3080808" cy="2786082"/>
          </a:xfrm>
          <a:prstGeom prst="rect">
            <a:avLst/>
          </a:prstGeom>
          <a:noFill/>
        </p:spPr>
      </p:pic>
      <p:pic>
        <p:nvPicPr>
          <p:cNvPr id="15370" name="Picture 10" descr="http://www.giper.by/upload/Product/Images/Medium/21/358061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143248"/>
            <a:ext cx="2500330" cy="301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land.ua/images/uploads/Yellow-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2270141" cy="3143272"/>
          </a:xfrm>
          <a:prstGeom prst="rect">
            <a:avLst/>
          </a:prstGeom>
          <a:noFill/>
        </p:spPr>
      </p:pic>
      <p:pic>
        <p:nvPicPr>
          <p:cNvPr id="16390" name="Picture 6" descr="http://www.retseptik.com/wp-content/uploads/2011/07/0186e28656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466" y="3714752"/>
            <a:ext cx="2916336" cy="2428892"/>
          </a:xfrm>
          <a:prstGeom prst="rect">
            <a:avLst/>
          </a:prstGeom>
          <a:noFill/>
        </p:spPr>
      </p:pic>
      <p:pic>
        <p:nvPicPr>
          <p:cNvPr id="16392" name="Picture 8" descr="http://t2.ftcdn.net/jpg/00/25/43/71/400_F_25437149_BrG9Z8AsDCd7A4q04hboW4y1Q2Q2VdB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2991010" cy="2511250"/>
          </a:xfrm>
          <a:prstGeom prst="rect">
            <a:avLst/>
          </a:prstGeom>
          <a:noFill/>
        </p:spPr>
      </p:pic>
      <p:pic>
        <p:nvPicPr>
          <p:cNvPr id="16398" name="Picture 14" descr="http://www.consumer-club.com.ua/modules/blogs/foto/3053_cont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28604"/>
            <a:ext cx="3104542" cy="3000396"/>
          </a:xfrm>
          <a:prstGeom prst="rect">
            <a:avLst/>
          </a:prstGeom>
          <a:noFill/>
        </p:spPr>
      </p:pic>
      <p:pic>
        <p:nvPicPr>
          <p:cNvPr id="16400" name="Picture 16" descr="http://www.quia.com/files/quia/users/mfoster20/FRUITS/ban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6886"/>
            <a:ext cx="4214842" cy="257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7.fotosearch.com/bthumb/CSP/CSP014/k0148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790705" cy="2693983"/>
          </a:xfrm>
          <a:prstGeom prst="rect">
            <a:avLst/>
          </a:prstGeom>
          <a:noFill/>
        </p:spPr>
      </p:pic>
      <p:pic>
        <p:nvPicPr>
          <p:cNvPr id="17412" name="Picture 4" descr="http://f.mypage.ru/ad619117cd7f1ebbef14f9035cd1f8e2_ffbd5fcd907eb12c815ec16d57fec5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714644" cy="2714644"/>
          </a:xfrm>
          <a:prstGeom prst="rect">
            <a:avLst/>
          </a:prstGeom>
          <a:noFill/>
        </p:spPr>
      </p:pic>
      <p:pic>
        <p:nvPicPr>
          <p:cNvPr id="17414" name="Picture 6" descr="http://images.v-teme.com/media/images/albumimages/viewphoto/25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00108"/>
            <a:ext cx="2571768" cy="1928826"/>
          </a:xfrm>
          <a:prstGeom prst="rect">
            <a:avLst/>
          </a:prstGeom>
          <a:noFill/>
        </p:spPr>
      </p:pic>
      <p:pic>
        <p:nvPicPr>
          <p:cNvPr id="17416" name="Picture 8" descr="http://wallpaper.goodfon.ru/image/16667-1152x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3524276" cy="2643207"/>
          </a:xfrm>
          <a:prstGeom prst="rect">
            <a:avLst/>
          </a:prstGeom>
          <a:noFill/>
        </p:spPr>
      </p:pic>
      <p:pic>
        <p:nvPicPr>
          <p:cNvPr id="17418" name="Picture 10" descr="http://ps.sch578.edusite.ru/images/lagus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357562"/>
            <a:ext cx="248675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6.fotosearch.com/bthumb/CSP/CSP572/k5722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471" y="975606"/>
            <a:ext cx="2308449" cy="1643074"/>
          </a:xfrm>
          <a:prstGeom prst="rect">
            <a:avLst/>
          </a:prstGeom>
          <a:noFill/>
        </p:spPr>
      </p:pic>
      <p:pic>
        <p:nvPicPr>
          <p:cNvPr id="18438" name="Picture 6" descr="http://img1.liveinternet.ru/images/attach/c/2/66/722/66722814_2B5DB9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786214" cy="3012745"/>
          </a:xfrm>
          <a:prstGeom prst="rect">
            <a:avLst/>
          </a:prstGeom>
          <a:noFill/>
        </p:spPr>
      </p:pic>
      <p:pic>
        <p:nvPicPr>
          <p:cNvPr id="18440" name="Picture 8" descr="http://crest-group.com/img/user/thumb_c0f7e242a8afea2c5ee93cbb8a2d34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524275" cy="2643206"/>
          </a:xfrm>
          <a:prstGeom prst="rect">
            <a:avLst/>
          </a:prstGeom>
          <a:noFill/>
        </p:spPr>
      </p:pic>
      <p:pic>
        <p:nvPicPr>
          <p:cNvPr id="18442" name="Picture 10" descr="http://s60.radikal.ru/i170/0910/72/9250616f0f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71480"/>
            <a:ext cx="2495535" cy="3100203"/>
          </a:xfrm>
          <a:prstGeom prst="rect">
            <a:avLst/>
          </a:prstGeom>
          <a:noFill/>
        </p:spPr>
      </p:pic>
      <p:pic>
        <p:nvPicPr>
          <p:cNvPr id="18444" name="Picture 12" descr="http://img-fotki.yandex.ru/get/4602/a-trebesov-2010.2a/0_33610_4d75296c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857232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s.cdn4.123rf.com/168nwm/firedark/firedark1003/firedark100300063/6702902-blue-pencil-with-a-cheerful-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1664335" cy="2714644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3703/sas-kil.6/0_19751_bc7a313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4000528" cy="3000396"/>
          </a:xfrm>
          <a:prstGeom prst="rect">
            <a:avLst/>
          </a:prstGeom>
          <a:noFill/>
        </p:spPr>
      </p:pic>
      <p:pic>
        <p:nvPicPr>
          <p:cNvPr id="19462" name="Picture 6" descr="http://cs5315.vkontakte.ru/u53065504/-14/x_e7fb2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5728"/>
            <a:ext cx="2659607" cy="3142700"/>
          </a:xfrm>
          <a:prstGeom prst="rect">
            <a:avLst/>
          </a:prstGeom>
          <a:noFill/>
        </p:spPr>
      </p:pic>
      <p:pic>
        <p:nvPicPr>
          <p:cNvPr id="19464" name="Picture 8" descr="http://puhang.tpt.edu.ee/pildid/vaike_jpg/IMG2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2852"/>
            <a:ext cx="2143125" cy="2219326"/>
          </a:xfrm>
          <a:prstGeom prst="rect">
            <a:avLst/>
          </a:prstGeom>
          <a:noFill/>
        </p:spPr>
      </p:pic>
      <p:pic>
        <p:nvPicPr>
          <p:cNvPr id="19466" name="Picture 10" descr="http://a3.mzstatic.com/us/r1000/080/Purple/80/28/61/mzl.tsqphcsd.480x480-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143248"/>
            <a:ext cx="2714644" cy="3617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.cdn3.123rf.com/168nwm/digitalr/digitalr1109/digitalr110900039/10693617-hand-with-big-violet-wooden-pencil-isolated-on-the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2761424" cy="1857388"/>
          </a:xfrm>
          <a:prstGeom prst="rect">
            <a:avLst/>
          </a:prstGeom>
          <a:noFill/>
        </p:spPr>
      </p:pic>
      <p:pic>
        <p:nvPicPr>
          <p:cNvPr id="20484" name="Picture 4" descr="http://wallpaper.goodfon.ru/image/49025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83" y="3143248"/>
            <a:ext cx="3905277" cy="2928958"/>
          </a:xfrm>
          <a:prstGeom prst="rect">
            <a:avLst/>
          </a:prstGeom>
          <a:noFill/>
        </p:spPr>
      </p:pic>
      <p:pic>
        <p:nvPicPr>
          <p:cNvPr id="20488" name="Picture 8" descr="http://img1.liveinternet.ru/images/attach/c/2/71/563/71563901_1299267255_37_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949031" cy="2643206"/>
          </a:xfrm>
          <a:prstGeom prst="rect">
            <a:avLst/>
          </a:prstGeom>
          <a:noFill/>
        </p:spPr>
      </p:pic>
      <p:pic>
        <p:nvPicPr>
          <p:cNvPr id="20490" name="Picture 10" descr="http://www.photo-sborka.ru/images/photos/photo-sborka.ru_0/0/1/photo-sborka.ru_1373_view_6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3143272" cy="3706978"/>
          </a:xfrm>
          <a:prstGeom prst="rect">
            <a:avLst/>
          </a:prstGeom>
          <a:noFill/>
        </p:spPr>
      </p:pic>
      <p:pic>
        <p:nvPicPr>
          <p:cNvPr id="20492" name="Picture 12" descr="http://img.radiodjs.ru/2012-15/6301276-1002709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2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alereika.net/_ph/157/6881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8</cp:revision>
  <dcterms:created xsi:type="dcterms:W3CDTF">2012-10-12T13:44:06Z</dcterms:created>
  <dcterms:modified xsi:type="dcterms:W3CDTF">2012-10-12T14:55:04Z</dcterms:modified>
</cp:coreProperties>
</file>