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5" r:id="rId12"/>
    <p:sldId id="277" r:id="rId13"/>
    <p:sldId id="266" r:id="rId14"/>
    <p:sldId id="267" r:id="rId15"/>
    <p:sldId id="278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07DAD24D-5C42-4EDD-93FC-86F02A97E05B}" type="presOf" srcId="{D831D0E8-FC2F-417C-8A50-B7132907CF42}" destId="{7639CDC6-C8AB-48DF-84F2-A06C8023F0E7}" srcOrd="0" destOrd="0" presId="urn:microsoft.com/office/officeart/2005/8/layout/venn3"/>
    <dgm:cxn modelId="{23A2D647-3FF9-482D-BDFD-6E0BB63B76E0}" type="presOf" srcId="{8FDD254B-A7A3-4B97-9FBB-6289B1A1C2D8}" destId="{F714F26A-66E6-47A5-BA72-4D05BE71D5ED}" srcOrd="0" destOrd="0" presId="urn:microsoft.com/office/officeart/2005/8/layout/venn3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7B2F795A-5CD1-4D3A-A562-2BB21A854312}" type="presOf" srcId="{9E53B189-0707-4064-9012-2711E3FFAF51}" destId="{5E98A81F-6172-48FF-A315-DC20E1D6D860}" srcOrd="0" destOrd="0" presId="urn:microsoft.com/office/officeart/2005/8/layout/venn3"/>
    <dgm:cxn modelId="{ADAD90E7-6354-4D87-A8C6-49A78A918A31}" type="presOf" srcId="{66612BEF-459C-4E4F-BD0C-352D325DEF40}" destId="{446CA65D-CB69-46F3-B3D9-11BB3C3F4571}" srcOrd="0" destOrd="0" presId="urn:microsoft.com/office/officeart/2005/8/layout/venn3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8C8209A9-38C5-4C63-8950-BE050EE5E534}" type="presOf" srcId="{EF3DA76C-D868-4446-A08E-A80CAB3A147C}" destId="{71C6594F-E037-4259-BCD1-AAD3B842C68C}" srcOrd="0" destOrd="0" presId="urn:microsoft.com/office/officeart/2005/8/layout/venn3"/>
    <dgm:cxn modelId="{CDF38D42-0732-4AB0-A42A-2B24CE6CA595}" type="presParOf" srcId="{446CA65D-CB69-46F3-B3D9-11BB3C3F4571}" destId="{5E98A81F-6172-48FF-A315-DC20E1D6D860}" srcOrd="0" destOrd="0" presId="urn:microsoft.com/office/officeart/2005/8/layout/venn3"/>
    <dgm:cxn modelId="{D62E59AA-2189-4AF3-9B8E-028A3784E5D4}" type="presParOf" srcId="{446CA65D-CB69-46F3-B3D9-11BB3C3F4571}" destId="{233A0F06-B176-4222-B794-F8A2ACEF7896}" srcOrd="1" destOrd="0" presId="urn:microsoft.com/office/officeart/2005/8/layout/venn3"/>
    <dgm:cxn modelId="{DEC2BBF3-63E5-4D14-AE08-89C120DD61EE}" type="presParOf" srcId="{446CA65D-CB69-46F3-B3D9-11BB3C3F4571}" destId="{F714F26A-66E6-47A5-BA72-4D05BE71D5ED}" srcOrd="2" destOrd="0" presId="urn:microsoft.com/office/officeart/2005/8/layout/venn3"/>
    <dgm:cxn modelId="{09523144-F5A8-4D05-BC47-19BE149A11C3}" type="presParOf" srcId="{446CA65D-CB69-46F3-B3D9-11BB3C3F4571}" destId="{C1BB16E1-7DA5-48EB-B3D7-8BC424EC9F8B}" srcOrd="3" destOrd="0" presId="urn:microsoft.com/office/officeart/2005/8/layout/venn3"/>
    <dgm:cxn modelId="{3C3E8A28-3C5B-4709-85DB-EB9254385B85}" type="presParOf" srcId="{446CA65D-CB69-46F3-B3D9-11BB3C3F4571}" destId="{71C6594F-E037-4259-BCD1-AAD3B842C68C}" srcOrd="4" destOrd="0" presId="urn:microsoft.com/office/officeart/2005/8/layout/venn3"/>
    <dgm:cxn modelId="{0676D641-AA61-464B-96F0-E786E8602D3F}" type="presParOf" srcId="{446CA65D-CB69-46F3-B3D9-11BB3C3F4571}" destId="{DEE0814D-27E9-4EA5-92C4-69241B91B41B}" srcOrd="5" destOrd="0" presId="urn:microsoft.com/office/officeart/2005/8/layout/venn3"/>
    <dgm:cxn modelId="{5403F3C6-02CE-44A4-899D-4B45887C2D51}" type="presParOf" srcId="{446CA65D-CB69-46F3-B3D9-11BB3C3F4571}" destId="{7639CDC6-C8AB-48DF-84F2-A06C8023F0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b="1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9B28D258-7D84-4D3E-A4D6-4DC2CAD20B9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b="1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341EC72-6504-4DCA-8202-7D7F2A012550}" type="parTrans" cxnId="{84003F47-7053-4016-9D12-B80EDC0D38E5}">
      <dgm:prSet/>
      <dgm:spPr/>
      <dgm:t>
        <a:bodyPr/>
        <a:lstStyle/>
        <a:p>
          <a:endParaRPr lang="ru-RU"/>
        </a:p>
      </dgm:t>
    </dgm:pt>
    <dgm:pt modelId="{DC2A7713-49B2-47A6-92E6-BC5A4E987498}" type="sibTrans" cxnId="{84003F47-7053-4016-9D12-B80EDC0D38E5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37D8B-7FC9-4805-BF3E-0815E46E311C}" type="pres">
      <dgm:prSet presAssocID="{E8A7A12F-6080-4165-AF5C-B319E5396197}" presName="space" presStyleCnt="0"/>
      <dgm:spPr/>
    </dgm:pt>
    <dgm:pt modelId="{218F0263-153A-4B8C-B3FB-8AB83B00CF86}" type="pres">
      <dgm:prSet presAssocID="{9B28D258-7D84-4D3E-A4D6-4DC2CAD20B9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FBBF6E-F9D9-4FA1-A0FC-CAE4FC0066C3}" type="presOf" srcId="{EAE1088C-D00C-4178-B118-09F4A6B86C1F}" destId="{F0D1C6A0-6AE3-4478-BCA0-1963AF8130D5}" srcOrd="0" destOrd="0" presId="urn:microsoft.com/office/officeart/2005/8/layout/venn3"/>
    <dgm:cxn modelId="{84003F47-7053-4016-9D12-B80EDC0D38E5}" srcId="{EAE1088C-D00C-4178-B118-09F4A6B86C1F}" destId="{9B28D258-7D84-4D3E-A4D6-4DC2CAD20B9A}" srcOrd="3" destOrd="0" parTransId="{B341EC72-6504-4DCA-8202-7D7F2A012550}" sibTransId="{DC2A7713-49B2-47A6-92E6-BC5A4E987498}"/>
    <dgm:cxn modelId="{5D8EE04B-4484-4F6E-94D0-0CF189CE62E3}" type="presOf" srcId="{3C3D1718-21F3-40E3-8073-40B31DB53FAD}" destId="{F9C5F6B0-4D31-493A-9460-1EC566C3BB84}" srcOrd="0" destOrd="0" presId="urn:microsoft.com/office/officeart/2005/8/layout/venn3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DD9733D6-EE57-44BB-828C-332E4DC2C3DB}" type="presOf" srcId="{55503469-2CDB-46B9-B6CD-6814AE157330}" destId="{6FC185DC-2AFF-4C48-ABA6-A267AA6D91B6}" srcOrd="0" destOrd="0" presId="urn:microsoft.com/office/officeart/2005/8/layout/venn3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11362394-5698-44D1-9E98-1EB4040E0BAF}" type="presOf" srcId="{9B28D258-7D84-4D3E-A4D6-4DC2CAD20B9A}" destId="{218F0263-153A-4B8C-B3FB-8AB83B00CF86}" srcOrd="0" destOrd="0" presId="urn:microsoft.com/office/officeart/2005/8/layout/venn3"/>
    <dgm:cxn modelId="{394F728E-5BE9-4104-8EF5-B2E35A018C28}" type="presOf" srcId="{CD68ACB4-957B-40B2-9AB7-BA3A4F59C6F2}" destId="{6EF1AF08-9334-480F-9092-2F9E329DD69C}" srcOrd="0" destOrd="0" presId="urn:microsoft.com/office/officeart/2005/8/layout/venn3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074178AB-1AE9-4209-823D-B4800142EAD6}" type="presParOf" srcId="{F0D1C6A0-6AE3-4478-BCA0-1963AF8130D5}" destId="{F9C5F6B0-4D31-493A-9460-1EC566C3BB84}" srcOrd="0" destOrd="0" presId="urn:microsoft.com/office/officeart/2005/8/layout/venn3"/>
    <dgm:cxn modelId="{4DBDD2A3-447D-4BE1-8623-19169A0FB6E2}" type="presParOf" srcId="{F0D1C6A0-6AE3-4478-BCA0-1963AF8130D5}" destId="{B842DF3E-E78D-462F-A5CC-E16C67B01821}" srcOrd="1" destOrd="0" presId="urn:microsoft.com/office/officeart/2005/8/layout/venn3"/>
    <dgm:cxn modelId="{FAB7E842-0455-478F-A391-E857755DE74E}" type="presParOf" srcId="{F0D1C6A0-6AE3-4478-BCA0-1963AF8130D5}" destId="{6EF1AF08-9334-480F-9092-2F9E329DD69C}" srcOrd="2" destOrd="0" presId="urn:microsoft.com/office/officeart/2005/8/layout/venn3"/>
    <dgm:cxn modelId="{84FE8999-BCC6-48FF-8A26-1BEBAE66C999}" type="presParOf" srcId="{F0D1C6A0-6AE3-4478-BCA0-1963AF8130D5}" destId="{B4C4B1EE-0694-4A8B-ADE2-6079FF95B405}" srcOrd="3" destOrd="0" presId="urn:microsoft.com/office/officeart/2005/8/layout/venn3"/>
    <dgm:cxn modelId="{BFB802B1-FB36-47D3-904C-D0501A58D8BD}" type="presParOf" srcId="{F0D1C6A0-6AE3-4478-BCA0-1963AF8130D5}" destId="{6FC185DC-2AFF-4C48-ABA6-A267AA6D91B6}" srcOrd="4" destOrd="0" presId="urn:microsoft.com/office/officeart/2005/8/layout/venn3"/>
    <dgm:cxn modelId="{C272EB49-171E-4F7D-ACE5-C924A0A223FB}" type="presParOf" srcId="{F0D1C6A0-6AE3-4478-BCA0-1963AF8130D5}" destId="{8F737D8B-7FC9-4805-BF3E-0815E46E311C}" srcOrd="5" destOrd="0" presId="urn:microsoft.com/office/officeart/2005/8/layout/venn3"/>
    <dgm:cxn modelId="{5EE3DEF5-EA9D-4A07-BE39-94E317AE4E2E}" type="presParOf" srcId="{F0D1C6A0-6AE3-4478-BCA0-1963AF8130D5}" destId="{218F0263-153A-4B8C-B3FB-8AB83B00CF86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D2CD1-B7A4-4E2F-8D35-0A55EDA7E17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471B-F66D-4094-A878-2754167C1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3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EE316B-E725-40ED-80E5-9B7CAEB0D44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88F360-D9B6-4842-A4A5-9ABEE63AD35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86FB11-DFFA-47D2-A492-8CAEFFB817E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AC937B-06DD-4A5D-AC7F-958CC4C168C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86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6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46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3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81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8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1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6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8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41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2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54BC-EEFB-435F-90F6-28DFD561FE6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217B-E783-414B-81B8-47D4179B7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5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9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641" y="129647"/>
            <a:ext cx="8496300" cy="6264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1908175" y="1692275"/>
            <a:ext cx="6550025" cy="2457450"/>
          </a:xfrm>
        </p:spPr>
        <p:txBody>
          <a:bodyPr/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4800" dirty="0">
              <a:solidFill>
                <a:schemeClr val="bg2"/>
              </a:solidFill>
            </a:endParaRPr>
          </a:p>
        </p:txBody>
      </p:sp>
      <p:pic>
        <p:nvPicPr>
          <p:cNvPr id="2072" name="Picture 2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2997200"/>
            <a:ext cx="2089150" cy="316865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2141538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81"/>
          <a:stretch>
            <a:fillRect/>
          </a:stretch>
        </p:blipFill>
        <p:spPr bwMode="auto">
          <a:xfrm>
            <a:off x="6516688" y="3124200"/>
            <a:ext cx="2259012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88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4400" y="47251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</a:t>
            </a:r>
            <a:r>
              <a:rPr lang="ru-RU" dirty="0"/>
              <a:t>У</a:t>
            </a:r>
            <a:r>
              <a:rPr lang="ru-RU" dirty="0" smtClean="0"/>
              <a:t>читель начальных классов МКОУ «СОШ №5 </a:t>
            </a:r>
            <a:r>
              <a:rPr lang="ru-RU" dirty="0" err="1" smtClean="0"/>
              <a:t>г.Ершова</a:t>
            </a:r>
            <a:r>
              <a:rPr lang="ru-RU" dirty="0" smtClean="0"/>
              <a:t>» Болотина А.С.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1196752"/>
            <a:ext cx="4658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batDi" pitchFamily="66" charset="0"/>
              </a:rPr>
              <a:t>Чтение и запись трехзначных чисел</a:t>
            </a:r>
            <a:endParaRPr lang="ru-RU" sz="3600" dirty="0">
              <a:latin typeface="ArbatD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1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Группа 1"/>
          <p:cNvGrpSpPr>
            <a:grpSpLocks/>
          </p:cNvGrpSpPr>
          <p:nvPr/>
        </p:nvGrpSpPr>
        <p:grpSpPr bwMode="auto">
          <a:xfrm>
            <a:off x="357188" y="1928813"/>
            <a:ext cx="5572125" cy="4572000"/>
            <a:chOff x="285720" y="1857364"/>
            <a:chExt cx="5572193" cy="4572056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285720" y="1857364"/>
              <a:ext cx="5572193" cy="4572056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55315" name="Группа 4"/>
            <p:cNvGrpSpPr>
              <a:grpSpLocks/>
            </p:cNvGrpSpPr>
            <p:nvPr/>
          </p:nvGrpSpPr>
          <p:grpSpPr bwMode="auto">
            <a:xfrm>
              <a:off x="3071802" y="3000372"/>
              <a:ext cx="1357322" cy="1143008"/>
              <a:chOff x="642910" y="2071678"/>
              <a:chExt cx="2071702" cy="1785957"/>
            </a:xfrm>
          </p:grpSpPr>
          <p:grpSp>
            <p:nvGrpSpPr>
              <p:cNvPr id="55433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124" name="Равнобедренный треугольник 7"/>
                <p:cNvSpPr/>
                <p:nvPr/>
              </p:nvSpPr>
              <p:spPr>
                <a:xfrm>
                  <a:off x="6643723" y="4500572"/>
                  <a:ext cx="2071714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25" name="Овал 8"/>
                <p:cNvSpPr/>
                <p:nvPr/>
              </p:nvSpPr>
              <p:spPr>
                <a:xfrm>
                  <a:off x="7714714" y="514302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26" name="Овал 9"/>
                <p:cNvSpPr/>
                <p:nvPr/>
              </p:nvSpPr>
              <p:spPr>
                <a:xfrm>
                  <a:off x="7285834" y="514302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27" name="Овал 10"/>
                <p:cNvSpPr/>
                <p:nvPr/>
              </p:nvSpPr>
              <p:spPr>
                <a:xfrm>
                  <a:off x="7930367" y="5500217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28" name="Овал 11"/>
                <p:cNvSpPr/>
                <p:nvPr/>
              </p:nvSpPr>
              <p:spPr>
                <a:xfrm>
                  <a:off x="7501485" y="5500217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29" name="Овал 12"/>
                <p:cNvSpPr/>
                <p:nvPr/>
              </p:nvSpPr>
              <p:spPr>
                <a:xfrm>
                  <a:off x="7072605" y="5500217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30" name="Овал 13"/>
                <p:cNvSpPr/>
                <p:nvPr/>
              </p:nvSpPr>
              <p:spPr>
                <a:xfrm>
                  <a:off x="8143596" y="5857410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31" name="Овал 14"/>
                <p:cNvSpPr/>
                <p:nvPr/>
              </p:nvSpPr>
              <p:spPr>
                <a:xfrm>
                  <a:off x="7714714" y="5857410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32" name="Овал 15"/>
                <p:cNvSpPr/>
                <p:nvPr/>
              </p:nvSpPr>
              <p:spPr>
                <a:xfrm>
                  <a:off x="7285834" y="5857410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33" name="Овал 16"/>
                <p:cNvSpPr/>
                <p:nvPr/>
              </p:nvSpPr>
              <p:spPr>
                <a:xfrm>
                  <a:off x="7501485" y="4785830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123" name="Овал 6"/>
              <p:cNvSpPr/>
              <p:nvPr/>
            </p:nvSpPr>
            <p:spPr>
              <a:xfrm>
                <a:off x="856160" y="3428525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16" name="Группа 30"/>
            <p:cNvGrpSpPr>
              <a:grpSpLocks/>
            </p:cNvGrpSpPr>
            <p:nvPr/>
          </p:nvGrpSpPr>
          <p:grpSpPr bwMode="auto">
            <a:xfrm>
              <a:off x="1643042" y="3000372"/>
              <a:ext cx="1357322" cy="1143008"/>
              <a:chOff x="642910" y="2071678"/>
              <a:chExt cx="2071702" cy="1785957"/>
            </a:xfrm>
          </p:grpSpPr>
          <p:grpSp>
            <p:nvGrpSpPr>
              <p:cNvPr id="55421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112" name="Равнобедренный треугольник 111"/>
                <p:cNvSpPr/>
                <p:nvPr/>
              </p:nvSpPr>
              <p:spPr>
                <a:xfrm>
                  <a:off x="6643713" y="4500572"/>
                  <a:ext cx="2071714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13" name="Овал 112"/>
                <p:cNvSpPr/>
                <p:nvPr/>
              </p:nvSpPr>
              <p:spPr>
                <a:xfrm>
                  <a:off x="7714704" y="514302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14" name="Овал 113"/>
                <p:cNvSpPr/>
                <p:nvPr/>
              </p:nvSpPr>
              <p:spPr>
                <a:xfrm>
                  <a:off x="7285823" y="514302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15" name="Овал 114"/>
                <p:cNvSpPr/>
                <p:nvPr/>
              </p:nvSpPr>
              <p:spPr>
                <a:xfrm>
                  <a:off x="7930357" y="5500217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16" name="Овал 37"/>
                <p:cNvSpPr/>
                <p:nvPr/>
              </p:nvSpPr>
              <p:spPr>
                <a:xfrm>
                  <a:off x="7501475" y="5500217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17" name="Овал 116"/>
                <p:cNvSpPr/>
                <p:nvPr/>
              </p:nvSpPr>
              <p:spPr>
                <a:xfrm>
                  <a:off x="7072594" y="5500217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18" name="Овал 117"/>
                <p:cNvSpPr/>
                <p:nvPr/>
              </p:nvSpPr>
              <p:spPr>
                <a:xfrm>
                  <a:off x="8143586" y="5857410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19" name="Овал 118"/>
                <p:cNvSpPr/>
                <p:nvPr/>
              </p:nvSpPr>
              <p:spPr>
                <a:xfrm>
                  <a:off x="7714704" y="5857410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20" name="Овал 119"/>
                <p:cNvSpPr/>
                <p:nvPr/>
              </p:nvSpPr>
              <p:spPr>
                <a:xfrm>
                  <a:off x="7285823" y="5857410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21" name="Овал 120"/>
                <p:cNvSpPr/>
                <p:nvPr/>
              </p:nvSpPr>
              <p:spPr>
                <a:xfrm>
                  <a:off x="7501475" y="4785830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111" name="Овал 110"/>
              <p:cNvSpPr/>
              <p:nvPr/>
            </p:nvSpPr>
            <p:spPr>
              <a:xfrm>
                <a:off x="856150" y="3428525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17" name="Группа 56"/>
            <p:cNvGrpSpPr>
              <a:grpSpLocks/>
            </p:cNvGrpSpPr>
            <p:nvPr/>
          </p:nvGrpSpPr>
          <p:grpSpPr bwMode="auto">
            <a:xfrm>
              <a:off x="3786182" y="4143380"/>
              <a:ext cx="1357322" cy="1143008"/>
              <a:chOff x="642910" y="2071678"/>
              <a:chExt cx="2071702" cy="1785957"/>
            </a:xfrm>
          </p:grpSpPr>
          <p:grpSp>
            <p:nvGrpSpPr>
              <p:cNvPr id="55409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100" name="Равнобедренный треугольник 99"/>
                <p:cNvSpPr/>
                <p:nvPr/>
              </p:nvSpPr>
              <p:spPr>
                <a:xfrm>
                  <a:off x="6643729" y="4500582"/>
                  <a:ext cx="2071714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1" name="Овал 100"/>
                <p:cNvSpPr/>
                <p:nvPr/>
              </p:nvSpPr>
              <p:spPr>
                <a:xfrm>
                  <a:off x="7714721" y="514303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2" name="Овал 61"/>
                <p:cNvSpPr/>
                <p:nvPr/>
              </p:nvSpPr>
              <p:spPr>
                <a:xfrm>
                  <a:off x="7285840" y="514303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3" name="Овал 102"/>
                <p:cNvSpPr/>
                <p:nvPr/>
              </p:nvSpPr>
              <p:spPr>
                <a:xfrm>
                  <a:off x="7930373" y="5500226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4" name="Овал 103"/>
                <p:cNvSpPr/>
                <p:nvPr/>
              </p:nvSpPr>
              <p:spPr>
                <a:xfrm>
                  <a:off x="7501492" y="5500226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5" name="Овал 104"/>
                <p:cNvSpPr/>
                <p:nvPr/>
              </p:nvSpPr>
              <p:spPr>
                <a:xfrm>
                  <a:off x="7072611" y="5500226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6" name="Овал 105"/>
                <p:cNvSpPr/>
                <p:nvPr/>
              </p:nvSpPr>
              <p:spPr>
                <a:xfrm>
                  <a:off x="8143602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7" name="Овал 106"/>
                <p:cNvSpPr/>
                <p:nvPr/>
              </p:nvSpPr>
              <p:spPr>
                <a:xfrm>
                  <a:off x="7714721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8" name="Овал 107"/>
                <p:cNvSpPr/>
                <p:nvPr/>
              </p:nvSpPr>
              <p:spPr>
                <a:xfrm>
                  <a:off x="7285840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09" name="Овал 108"/>
                <p:cNvSpPr/>
                <p:nvPr/>
              </p:nvSpPr>
              <p:spPr>
                <a:xfrm>
                  <a:off x="7501492" y="4785839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99" name="Овал 98"/>
              <p:cNvSpPr/>
              <p:nvPr/>
            </p:nvSpPr>
            <p:spPr>
              <a:xfrm>
                <a:off x="856166" y="3428534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18" name="Группа 69"/>
            <p:cNvGrpSpPr>
              <a:grpSpLocks/>
            </p:cNvGrpSpPr>
            <p:nvPr/>
          </p:nvGrpSpPr>
          <p:grpSpPr bwMode="auto">
            <a:xfrm>
              <a:off x="2357422" y="4143380"/>
              <a:ext cx="1357322" cy="1143008"/>
              <a:chOff x="642910" y="2071678"/>
              <a:chExt cx="2071702" cy="1785957"/>
            </a:xfrm>
          </p:grpSpPr>
          <p:grpSp>
            <p:nvGrpSpPr>
              <p:cNvPr id="55397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88" name="Равнобедренный треугольник 87"/>
                <p:cNvSpPr/>
                <p:nvPr/>
              </p:nvSpPr>
              <p:spPr>
                <a:xfrm>
                  <a:off x="6643717" y="4500582"/>
                  <a:ext cx="2071714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9" name="Овал 73"/>
                <p:cNvSpPr/>
                <p:nvPr/>
              </p:nvSpPr>
              <p:spPr>
                <a:xfrm>
                  <a:off x="7714708" y="514303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0" name="Овал 89"/>
                <p:cNvSpPr/>
                <p:nvPr/>
              </p:nvSpPr>
              <p:spPr>
                <a:xfrm>
                  <a:off x="7285828" y="514303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1" name="Овал 90"/>
                <p:cNvSpPr/>
                <p:nvPr/>
              </p:nvSpPr>
              <p:spPr>
                <a:xfrm>
                  <a:off x="7930361" y="5500226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2" name="Овал 91"/>
                <p:cNvSpPr/>
                <p:nvPr/>
              </p:nvSpPr>
              <p:spPr>
                <a:xfrm>
                  <a:off x="7501479" y="5500226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3" name="Овал 92"/>
                <p:cNvSpPr/>
                <p:nvPr/>
              </p:nvSpPr>
              <p:spPr>
                <a:xfrm>
                  <a:off x="7072599" y="5500226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4" name="Овал 93"/>
                <p:cNvSpPr/>
                <p:nvPr/>
              </p:nvSpPr>
              <p:spPr>
                <a:xfrm>
                  <a:off x="8143590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5" name="Овал 94"/>
                <p:cNvSpPr/>
                <p:nvPr/>
              </p:nvSpPr>
              <p:spPr>
                <a:xfrm>
                  <a:off x="7714708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>
                  <a:off x="7285828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97" name="Овал 96"/>
                <p:cNvSpPr/>
                <p:nvPr/>
              </p:nvSpPr>
              <p:spPr>
                <a:xfrm>
                  <a:off x="7501479" y="4785839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87" name="Овал 86"/>
              <p:cNvSpPr/>
              <p:nvPr/>
            </p:nvSpPr>
            <p:spPr>
              <a:xfrm>
                <a:off x="856154" y="3428534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19" name="Группа 82"/>
            <p:cNvGrpSpPr>
              <a:grpSpLocks/>
            </p:cNvGrpSpPr>
            <p:nvPr/>
          </p:nvGrpSpPr>
          <p:grpSpPr bwMode="auto">
            <a:xfrm>
              <a:off x="1000100" y="4143380"/>
              <a:ext cx="1357322" cy="1143008"/>
              <a:chOff x="642910" y="2071678"/>
              <a:chExt cx="2071702" cy="1785957"/>
            </a:xfrm>
          </p:grpSpPr>
          <p:grpSp>
            <p:nvGrpSpPr>
              <p:cNvPr id="55385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76" name="Равнобедренный треугольник 75"/>
                <p:cNvSpPr/>
                <p:nvPr/>
              </p:nvSpPr>
              <p:spPr>
                <a:xfrm>
                  <a:off x="6643708" y="4500582"/>
                  <a:ext cx="2071713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7" name="Овал 76"/>
                <p:cNvSpPr/>
                <p:nvPr/>
              </p:nvSpPr>
              <p:spPr>
                <a:xfrm>
                  <a:off x="7714699" y="514303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7285817" y="5143033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9" name="Овал 78"/>
                <p:cNvSpPr/>
                <p:nvPr/>
              </p:nvSpPr>
              <p:spPr>
                <a:xfrm>
                  <a:off x="7930350" y="5500226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7501470" y="5500226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1" name="Овал 80"/>
                <p:cNvSpPr/>
                <p:nvPr/>
              </p:nvSpPr>
              <p:spPr>
                <a:xfrm>
                  <a:off x="7072588" y="5500226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2" name="Овал 81"/>
                <p:cNvSpPr/>
                <p:nvPr/>
              </p:nvSpPr>
              <p:spPr>
                <a:xfrm>
                  <a:off x="8143579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3" name="Овал 82"/>
                <p:cNvSpPr/>
                <p:nvPr/>
              </p:nvSpPr>
              <p:spPr>
                <a:xfrm>
                  <a:off x="7714699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4" name="Овал 83"/>
                <p:cNvSpPr/>
                <p:nvPr/>
              </p:nvSpPr>
              <p:spPr>
                <a:xfrm>
                  <a:off x="7285817" y="585741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5" name="Овал 84"/>
                <p:cNvSpPr/>
                <p:nvPr/>
              </p:nvSpPr>
              <p:spPr>
                <a:xfrm>
                  <a:off x="7501470" y="4785839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75" name="Овал 74"/>
              <p:cNvSpPr/>
              <p:nvPr/>
            </p:nvSpPr>
            <p:spPr>
              <a:xfrm>
                <a:off x="856145" y="3428534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20" name="Группа 95"/>
            <p:cNvGrpSpPr>
              <a:grpSpLocks/>
            </p:cNvGrpSpPr>
            <p:nvPr/>
          </p:nvGrpSpPr>
          <p:grpSpPr bwMode="auto">
            <a:xfrm>
              <a:off x="4500592" y="5286412"/>
              <a:ext cx="1357321" cy="1143008"/>
              <a:chOff x="751992" y="2071716"/>
              <a:chExt cx="2071700" cy="1785957"/>
            </a:xfrm>
          </p:grpSpPr>
          <p:grpSp>
            <p:nvGrpSpPr>
              <p:cNvPr id="55373" name="Группа 140"/>
              <p:cNvGrpSpPr>
                <a:grpSpLocks/>
              </p:cNvGrpSpPr>
              <p:nvPr/>
            </p:nvGrpSpPr>
            <p:grpSpPr bwMode="auto">
              <a:xfrm>
                <a:off x="751992" y="2071716"/>
                <a:ext cx="2071700" cy="1785957"/>
                <a:chOff x="6752784" y="4500601"/>
                <a:chExt cx="2071700" cy="1785957"/>
              </a:xfrm>
            </p:grpSpPr>
            <p:sp>
              <p:nvSpPr>
                <p:cNvPr id="64" name="Равнобедренный треугольник 63"/>
                <p:cNvSpPr/>
                <p:nvPr/>
              </p:nvSpPr>
              <p:spPr>
                <a:xfrm>
                  <a:off x="6752770" y="4500592"/>
                  <a:ext cx="2071714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65" name="Овал 64"/>
                <p:cNvSpPr/>
                <p:nvPr/>
              </p:nvSpPr>
              <p:spPr>
                <a:xfrm>
                  <a:off x="7843146" y="5058705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66" name="Овал 65"/>
                <p:cNvSpPr/>
                <p:nvPr/>
              </p:nvSpPr>
              <p:spPr>
                <a:xfrm>
                  <a:off x="7406995" y="5058705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67" name="Овал 66"/>
                <p:cNvSpPr/>
                <p:nvPr/>
              </p:nvSpPr>
              <p:spPr>
                <a:xfrm>
                  <a:off x="8061221" y="5505197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68" name="Овал 67"/>
                <p:cNvSpPr/>
                <p:nvPr/>
              </p:nvSpPr>
              <p:spPr>
                <a:xfrm>
                  <a:off x="7625070" y="5505197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69" name="Овал 68"/>
                <p:cNvSpPr/>
                <p:nvPr/>
              </p:nvSpPr>
              <p:spPr>
                <a:xfrm>
                  <a:off x="7188920" y="5505197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8279296" y="5840066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1" name="Овал 70"/>
                <p:cNvSpPr/>
                <p:nvPr/>
              </p:nvSpPr>
              <p:spPr>
                <a:xfrm>
                  <a:off x="7843146" y="5840066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2" name="Овал 71"/>
                <p:cNvSpPr/>
                <p:nvPr/>
              </p:nvSpPr>
              <p:spPr>
                <a:xfrm>
                  <a:off x="7406995" y="5840066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3" name="Овал 72"/>
                <p:cNvSpPr/>
                <p:nvPr/>
              </p:nvSpPr>
              <p:spPr>
                <a:xfrm>
                  <a:off x="7625070" y="4723837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63" name="Овал 62"/>
              <p:cNvSpPr/>
              <p:nvPr/>
            </p:nvSpPr>
            <p:spPr>
              <a:xfrm>
                <a:off x="970053" y="3411181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21" name="Группа 108"/>
            <p:cNvGrpSpPr>
              <a:grpSpLocks/>
            </p:cNvGrpSpPr>
            <p:nvPr/>
          </p:nvGrpSpPr>
          <p:grpSpPr bwMode="auto">
            <a:xfrm>
              <a:off x="3071802" y="5286388"/>
              <a:ext cx="1357322" cy="1143008"/>
              <a:chOff x="642910" y="2071678"/>
              <a:chExt cx="2071702" cy="1785957"/>
            </a:xfrm>
          </p:grpSpPr>
          <p:grpSp>
            <p:nvGrpSpPr>
              <p:cNvPr id="55361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52" name="Равнобедренный треугольник 51"/>
                <p:cNvSpPr/>
                <p:nvPr/>
              </p:nvSpPr>
              <p:spPr>
                <a:xfrm>
                  <a:off x="6643723" y="4500591"/>
                  <a:ext cx="2071714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3" name="Овал 52"/>
                <p:cNvSpPr/>
                <p:nvPr/>
              </p:nvSpPr>
              <p:spPr>
                <a:xfrm>
                  <a:off x="7714714" y="5143042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4" name="Овал 53"/>
                <p:cNvSpPr/>
                <p:nvPr/>
              </p:nvSpPr>
              <p:spPr>
                <a:xfrm>
                  <a:off x="7297949" y="51703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5" name="Овал 54"/>
                <p:cNvSpPr/>
                <p:nvPr/>
              </p:nvSpPr>
              <p:spPr>
                <a:xfrm>
                  <a:off x="7930367" y="5500235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6" name="Овал 55"/>
                <p:cNvSpPr/>
                <p:nvPr/>
              </p:nvSpPr>
              <p:spPr>
                <a:xfrm>
                  <a:off x="7501485" y="5500235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7" name="Овал 56"/>
                <p:cNvSpPr/>
                <p:nvPr/>
              </p:nvSpPr>
              <p:spPr>
                <a:xfrm>
                  <a:off x="7072605" y="5500235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8" name="Овал 57"/>
                <p:cNvSpPr/>
                <p:nvPr/>
              </p:nvSpPr>
              <p:spPr>
                <a:xfrm>
                  <a:off x="8143596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9" name="Овал 58"/>
                <p:cNvSpPr/>
                <p:nvPr/>
              </p:nvSpPr>
              <p:spPr>
                <a:xfrm>
                  <a:off x="7714714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60" name="Овал 59"/>
                <p:cNvSpPr/>
                <p:nvPr/>
              </p:nvSpPr>
              <p:spPr>
                <a:xfrm>
                  <a:off x="7285834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61" name="Овал 60"/>
                <p:cNvSpPr/>
                <p:nvPr/>
              </p:nvSpPr>
              <p:spPr>
                <a:xfrm>
                  <a:off x="7516024" y="4723837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51" name="Овал 50"/>
              <p:cNvSpPr/>
              <p:nvPr/>
            </p:nvSpPr>
            <p:spPr>
              <a:xfrm>
                <a:off x="856160" y="3428544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22" name="Группа 121"/>
            <p:cNvGrpSpPr>
              <a:grpSpLocks/>
            </p:cNvGrpSpPr>
            <p:nvPr/>
          </p:nvGrpSpPr>
          <p:grpSpPr bwMode="auto">
            <a:xfrm>
              <a:off x="1643042" y="5286388"/>
              <a:ext cx="1357322" cy="1143008"/>
              <a:chOff x="642910" y="2071678"/>
              <a:chExt cx="2071702" cy="1785957"/>
            </a:xfrm>
          </p:grpSpPr>
          <p:grpSp>
            <p:nvGrpSpPr>
              <p:cNvPr id="55349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40" name="Равнобедренный треугольник 39"/>
                <p:cNvSpPr/>
                <p:nvPr/>
              </p:nvSpPr>
              <p:spPr>
                <a:xfrm>
                  <a:off x="6643713" y="4500591"/>
                  <a:ext cx="2071714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1" name="Овал 40"/>
                <p:cNvSpPr/>
                <p:nvPr/>
              </p:nvSpPr>
              <p:spPr>
                <a:xfrm>
                  <a:off x="7714704" y="5143042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2" name="Овал 41"/>
                <p:cNvSpPr/>
                <p:nvPr/>
              </p:nvSpPr>
              <p:spPr>
                <a:xfrm>
                  <a:off x="7285823" y="5143042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3" name="Овал 42"/>
                <p:cNvSpPr/>
                <p:nvPr/>
              </p:nvSpPr>
              <p:spPr>
                <a:xfrm>
                  <a:off x="7930357" y="5500235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4" name="Овал 43"/>
                <p:cNvSpPr/>
                <p:nvPr/>
              </p:nvSpPr>
              <p:spPr>
                <a:xfrm>
                  <a:off x="7501475" y="5500235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5" name="Овал 44"/>
                <p:cNvSpPr/>
                <p:nvPr/>
              </p:nvSpPr>
              <p:spPr>
                <a:xfrm>
                  <a:off x="7072594" y="5500235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6" name="Овал 45"/>
                <p:cNvSpPr/>
                <p:nvPr/>
              </p:nvSpPr>
              <p:spPr>
                <a:xfrm>
                  <a:off x="8143586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7714704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8" name="Овал 47"/>
                <p:cNvSpPr/>
                <p:nvPr/>
              </p:nvSpPr>
              <p:spPr>
                <a:xfrm>
                  <a:off x="7285823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9" name="Овал 48"/>
                <p:cNvSpPr/>
                <p:nvPr/>
              </p:nvSpPr>
              <p:spPr>
                <a:xfrm>
                  <a:off x="7501475" y="4785849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39" name="Овал 38"/>
              <p:cNvSpPr/>
              <p:nvPr/>
            </p:nvSpPr>
            <p:spPr>
              <a:xfrm>
                <a:off x="856150" y="3428544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23" name="Группа 134"/>
            <p:cNvGrpSpPr>
              <a:grpSpLocks/>
            </p:cNvGrpSpPr>
            <p:nvPr/>
          </p:nvGrpSpPr>
          <p:grpSpPr bwMode="auto">
            <a:xfrm>
              <a:off x="285720" y="5286388"/>
              <a:ext cx="1357322" cy="1143008"/>
              <a:chOff x="642910" y="2071678"/>
              <a:chExt cx="2071702" cy="1785957"/>
            </a:xfrm>
          </p:grpSpPr>
          <p:grpSp>
            <p:nvGrpSpPr>
              <p:cNvPr id="55337" name="Группа 140"/>
              <p:cNvGrpSpPr>
                <a:grpSpLocks/>
              </p:cNvGrpSpPr>
              <p:nvPr/>
            </p:nvGrpSpPr>
            <p:grpSpPr bwMode="auto">
              <a:xfrm>
                <a:off x="642910" y="2071678"/>
                <a:ext cx="2071702" cy="1785957"/>
                <a:chOff x="6643702" y="4500563"/>
                <a:chExt cx="2071702" cy="1785957"/>
              </a:xfrm>
            </p:grpSpPr>
            <p:sp>
              <p:nvSpPr>
                <p:cNvPr id="28" name="Равнобедренный треугольник 27"/>
                <p:cNvSpPr/>
                <p:nvPr/>
              </p:nvSpPr>
              <p:spPr>
                <a:xfrm>
                  <a:off x="6643702" y="4500591"/>
                  <a:ext cx="2071713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7714693" y="5143042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0" name="Овал 29"/>
                <p:cNvSpPr/>
                <p:nvPr/>
              </p:nvSpPr>
              <p:spPr>
                <a:xfrm>
                  <a:off x="7285811" y="5143042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1" name="Овал 30"/>
                <p:cNvSpPr/>
                <p:nvPr/>
              </p:nvSpPr>
              <p:spPr>
                <a:xfrm>
                  <a:off x="7930344" y="5500235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2" name="Овал 31"/>
                <p:cNvSpPr/>
                <p:nvPr/>
              </p:nvSpPr>
              <p:spPr>
                <a:xfrm>
                  <a:off x="7501464" y="5500235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3" name="Овал 32"/>
                <p:cNvSpPr/>
                <p:nvPr/>
              </p:nvSpPr>
              <p:spPr>
                <a:xfrm>
                  <a:off x="7072582" y="5500235"/>
                  <a:ext cx="356190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4" name="Овал 33"/>
                <p:cNvSpPr/>
                <p:nvPr/>
              </p:nvSpPr>
              <p:spPr>
                <a:xfrm>
                  <a:off x="8143573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5" name="Овал 34"/>
                <p:cNvSpPr/>
                <p:nvPr/>
              </p:nvSpPr>
              <p:spPr>
                <a:xfrm>
                  <a:off x="7714693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6" name="Овал 35"/>
                <p:cNvSpPr/>
                <p:nvPr/>
              </p:nvSpPr>
              <p:spPr>
                <a:xfrm>
                  <a:off x="7285811" y="5857429"/>
                  <a:ext cx="358612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7" name="Овал 36"/>
                <p:cNvSpPr/>
                <p:nvPr/>
              </p:nvSpPr>
              <p:spPr>
                <a:xfrm>
                  <a:off x="7501464" y="4785849"/>
                  <a:ext cx="356189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27" name="Овал 26"/>
              <p:cNvSpPr/>
              <p:nvPr/>
            </p:nvSpPr>
            <p:spPr>
              <a:xfrm>
                <a:off x="856139" y="3428544"/>
                <a:ext cx="358612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5324" name="Группа 147"/>
            <p:cNvGrpSpPr>
              <a:grpSpLocks/>
            </p:cNvGrpSpPr>
            <p:nvPr/>
          </p:nvGrpSpPr>
          <p:grpSpPr bwMode="auto">
            <a:xfrm>
              <a:off x="2428860" y="1857364"/>
              <a:ext cx="1357321" cy="1143008"/>
              <a:chOff x="751947" y="2071677"/>
              <a:chExt cx="2071700" cy="1785957"/>
            </a:xfrm>
          </p:grpSpPr>
          <p:grpSp>
            <p:nvGrpSpPr>
              <p:cNvPr id="55325" name="Группа 140"/>
              <p:cNvGrpSpPr>
                <a:grpSpLocks/>
              </p:cNvGrpSpPr>
              <p:nvPr/>
            </p:nvGrpSpPr>
            <p:grpSpPr bwMode="auto">
              <a:xfrm>
                <a:off x="751947" y="2071677"/>
                <a:ext cx="2071700" cy="1785957"/>
                <a:chOff x="6752739" y="4500562"/>
                <a:chExt cx="2071700" cy="1785957"/>
              </a:xfrm>
            </p:grpSpPr>
            <p:sp>
              <p:nvSpPr>
                <p:cNvPr id="16" name="Равнобедренный треугольник 15"/>
                <p:cNvSpPr/>
                <p:nvPr/>
              </p:nvSpPr>
              <p:spPr>
                <a:xfrm>
                  <a:off x="6752756" y="4500562"/>
                  <a:ext cx="2071712" cy="1785966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7" name="Овал 16"/>
                <p:cNvSpPr/>
                <p:nvPr/>
              </p:nvSpPr>
              <p:spPr>
                <a:xfrm>
                  <a:off x="7843131" y="5170299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8" name="Овал 17"/>
                <p:cNvSpPr/>
                <p:nvPr/>
              </p:nvSpPr>
              <p:spPr>
                <a:xfrm>
                  <a:off x="7406981" y="5058676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9" name="Овал 18"/>
                <p:cNvSpPr/>
                <p:nvPr/>
              </p:nvSpPr>
              <p:spPr>
                <a:xfrm>
                  <a:off x="8061206" y="5505167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0" name="Овал 19"/>
                <p:cNvSpPr/>
                <p:nvPr/>
              </p:nvSpPr>
              <p:spPr>
                <a:xfrm>
                  <a:off x="7625056" y="5505167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1" name="Овал 20"/>
                <p:cNvSpPr/>
                <p:nvPr/>
              </p:nvSpPr>
              <p:spPr>
                <a:xfrm>
                  <a:off x="7188906" y="5505167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2" name="Овал 21"/>
                <p:cNvSpPr/>
                <p:nvPr/>
              </p:nvSpPr>
              <p:spPr>
                <a:xfrm>
                  <a:off x="8279281" y="5840037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3" name="Овал 22"/>
                <p:cNvSpPr/>
                <p:nvPr/>
              </p:nvSpPr>
              <p:spPr>
                <a:xfrm>
                  <a:off x="7843131" y="5840037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4" name="Овал 23"/>
                <p:cNvSpPr/>
                <p:nvPr/>
              </p:nvSpPr>
              <p:spPr>
                <a:xfrm>
                  <a:off x="7406981" y="5840037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5" name="Овал 24"/>
                <p:cNvSpPr/>
                <p:nvPr/>
              </p:nvSpPr>
              <p:spPr>
                <a:xfrm>
                  <a:off x="7625056" y="4723808"/>
                  <a:ext cx="356188" cy="35719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15" name="Овал 14"/>
              <p:cNvSpPr/>
              <p:nvPr/>
            </p:nvSpPr>
            <p:spPr>
              <a:xfrm>
                <a:off x="970039" y="3411152"/>
                <a:ext cx="356188" cy="35719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grpSp>
        <p:nvGrpSpPr>
          <p:cNvPr id="55299" name="Группа 133"/>
          <p:cNvGrpSpPr>
            <a:grpSpLocks/>
          </p:cNvGrpSpPr>
          <p:nvPr/>
        </p:nvGrpSpPr>
        <p:grpSpPr bwMode="auto">
          <a:xfrm>
            <a:off x="6286500" y="1643063"/>
            <a:ext cx="1785938" cy="1571625"/>
            <a:chOff x="642910" y="2071678"/>
            <a:chExt cx="2071702" cy="1785957"/>
          </a:xfrm>
        </p:grpSpPr>
        <p:grpSp>
          <p:nvGrpSpPr>
            <p:cNvPr id="55302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37" name="Равнобедренный треугольник 136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8" name="Овал 137"/>
              <p:cNvSpPr/>
              <p:nvPr/>
            </p:nvSpPr>
            <p:spPr>
              <a:xfrm>
                <a:off x="7715462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>
                <a:off x="7286390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0" name="Овал 139"/>
              <p:cNvSpPr/>
              <p:nvPr/>
            </p:nvSpPr>
            <p:spPr>
              <a:xfrm>
                <a:off x="7929078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1" name="Овал 140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2" name="Овал 141"/>
              <p:cNvSpPr/>
              <p:nvPr/>
            </p:nvSpPr>
            <p:spPr>
              <a:xfrm>
                <a:off x="7072775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3" name="Овал 142"/>
              <p:cNvSpPr/>
              <p:nvPr/>
            </p:nvSpPr>
            <p:spPr>
              <a:xfrm>
                <a:off x="8144535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7715462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5" name="Овал 144"/>
              <p:cNvSpPr/>
              <p:nvPr/>
            </p:nvSpPr>
            <p:spPr>
              <a:xfrm>
                <a:off x="7286390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6" name="Овал 145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136" name="Овал 135"/>
            <p:cNvSpPr/>
            <p:nvPr/>
          </p:nvSpPr>
          <p:spPr>
            <a:xfrm>
              <a:off x="856525" y="3428284"/>
              <a:ext cx="357253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47" name="Овал 146"/>
          <p:cNvSpPr/>
          <p:nvPr/>
        </p:nvSpPr>
        <p:spPr>
          <a:xfrm>
            <a:off x="7572375" y="5286375"/>
            <a:ext cx="307975" cy="3143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301" name="TextBox 3"/>
          <p:cNvSpPr txBox="1">
            <a:spLocks noChangeArrowheads="1"/>
          </p:cNvSpPr>
          <p:nvPr/>
        </p:nvSpPr>
        <p:spPr bwMode="auto">
          <a:xfrm>
            <a:off x="0" y="0"/>
            <a:ext cx="1935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85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1"/>
          <p:cNvSpPr txBox="1">
            <a:spLocks noChangeArrowheads="1"/>
          </p:cNvSpPr>
          <p:nvPr/>
        </p:nvSpPr>
        <p:spPr bwMode="auto">
          <a:xfrm>
            <a:off x="500063" y="85725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6715125" y="250031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3500438" y="928688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25" name="TextBox 4"/>
          <p:cNvSpPr txBox="1">
            <a:spLocks noChangeArrowheads="1"/>
          </p:cNvSpPr>
          <p:nvPr/>
        </p:nvSpPr>
        <p:spPr bwMode="auto">
          <a:xfrm>
            <a:off x="357188" y="2357438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26" name="TextBox 5"/>
          <p:cNvSpPr txBox="1">
            <a:spLocks noChangeArrowheads="1"/>
          </p:cNvSpPr>
          <p:nvPr/>
        </p:nvSpPr>
        <p:spPr bwMode="auto">
          <a:xfrm>
            <a:off x="3571875" y="2357438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6643688" y="928688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28" name="TextBox 7"/>
          <p:cNvSpPr txBox="1">
            <a:spLocks noChangeArrowheads="1"/>
          </p:cNvSpPr>
          <p:nvPr/>
        </p:nvSpPr>
        <p:spPr bwMode="auto">
          <a:xfrm>
            <a:off x="428625" y="3857625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29" name="TextBox 8"/>
          <p:cNvSpPr txBox="1">
            <a:spLocks noChangeArrowheads="1"/>
          </p:cNvSpPr>
          <p:nvPr/>
        </p:nvSpPr>
        <p:spPr bwMode="auto">
          <a:xfrm>
            <a:off x="3571875" y="3857625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3643313" y="535781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31" name="TextBox 10"/>
          <p:cNvSpPr txBox="1">
            <a:spLocks noChangeArrowheads="1"/>
          </p:cNvSpPr>
          <p:nvPr/>
        </p:nvSpPr>
        <p:spPr bwMode="auto">
          <a:xfrm>
            <a:off x="500063" y="535781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32" name="TextBox 11"/>
          <p:cNvSpPr txBox="1">
            <a:spLocks noChangeArrowheads="1"/>
          </p:cNvSpPr>
          <p:nvPr/>
        </p:nvSpPr>
        <p:spPr bwMode="auto">
          <a:xfrm>
            <a:off x="6643688" y="3857625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33" name="TextBox 12"/>
          <p:cNvSpPr txBox="1">
            <a:spLocks noChangeArrowheads="1"/>
          </p:cNvSpPr>
          <p:nvPr/>
        </p:nvSpPr>
        <p:spPr bwMode="auto">
          <a:xfrm>
            <a:off x="6643688" y="5286375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>
                <a:latin typeface="Times New Roman" pitchFamily="18" charset="0"/>
                <a:cs typeface="Times New Roman" pitchFamily="18" charset="0"/>
              </a:rPr>
              <a:t>…8</a:t>
            </a:r>
          </a:p>
        </p:txBody>
      </p:sp>
      <p:sp>
        <p:nvSpPr>
          <p:cNvPr id="56334" name="TextBox 3"/>
          <p:cNvSpPr txBox="1">
            <a:spLocks noChangeArrowheads="1"/>
          </p:cNvSpPr>
          <p:nvPr/>
        </p:nvSpPr>
        <p:spPr bwMode="auto">
          <a:xfrm>
            <a:off x="0" y="0"/>
            <a:ext cx="1935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Задание 89</a:t>
            </a:r>
          </a:p>
        </p:txBody>
      </p:sp>
    </p:spTree>
    <p:extLst>
      <p:ext uri="{BB962C8B-B14F-4D97-AF65-F5344CB8AC3E}">
        <p14:creationId xmlns:p14="http://schemas.microsoft.com/office/powerpoint/2010/main" val="5096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857250" y="928688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47" name="TextBox 3"/>
          <p:cNvSpPr txBox="1">
            <a:spLocks noChangeArrowheads="1"/>
          </p:cNvSpPr>
          <p:nvPr/>
        </p:nvSpPr>
        <p:spPr bwMode="auto">
          <a:xfrm>
            <a:off x="785813" y="228600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85813" y="371475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49" name="TextBox 5"/>
          <p:cNvSpPr txBox="1">
            <a:spLocks noChangeArrowheads="1"/>
          </p:cNvSpPr>
          <p:nvPr/>
        </p:nvSpPr>
        <p:spPr bwMode="auto">
          <a:xfrm>
            <a:off x="857250" y="507206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0" name="TextBox 6"/>
          <p:cNvSpPr txBox="1">
            <a:spLocks noChangeArrowheads="1"/>
          </p:cNvSpPr>
          <p:nvPr/>
        </p:nvSpPr>
        <p:spPr bwMode="auto">
          <a:xfrm>
            <a:off x="3857625" y="507206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1" name="TextBox 7"/>
          <p:cNvSpPr txBox="1">
            <a:spLocks noChangeArrowheads="1"/>
          </p:cNvSpPr>
          <p:nvPr/>
        </p:nvSpPr>
        <p:spPr bwMode="auto">
          <a:xfrm>
            <a:off x="3857625" y="371475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2" name="TextBox 8"/>
          <p:cNvSpPr txBox="1">
            <a:spLocks noChangeArrowheads="1"/>
          </p:cNvSpPr>
          <p:nvPr/>
        </p:nvSpPr>
        <p:spPr bwMode="auto">
          <a:xfrm>
            <a:off x="3786188" y="2428875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3" name="TextBox 9"/>
          <p:cNvSpPr txBox="1">
            <a:spLocks noChangeArrowheads="1"/>
          </p:cNvSpPr>
          <p:nvPr/>
        </p:nvSpPr>
        <p:spPr bwMode="auto">
          <a:xfrm>
            <a:off x="6858000" y="514350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4" name="TextBox 10"/>
          <p:cNvSpPr txBox="1">
            <a:spLocks noChangeArrowheads="1"/>
          </p:cNvSpPr>
          <p:nvPr/>
        </p:nvSpPr>
        <p:spPr bwMode="auto">
          <a:xfrm>
            <a:off x="6786563" y="364331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5" name="TextBox 11"/>
          <p:cNvSpPr txBox="1">
            <a:spLocks noChangeArrowheads="1"/>
          </p:cNvSpPr>
          <p:nvPr/>
        </p:nvSpPr>
        <p:spPr bwMode="auto">
          <a:xfrm>
            <a:off x="6786563" y="2214563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6" name="TextBox 12"/>
          <p:cNvSpPr txBox="1">
            <a:spLocks noChangeArrowheads="1"/>
          </p:cNvSpPr>
          <p:nvPr/>
        </p:nvSpPr>
        <p:spPr bwMode="auto">
          <a:xfrm>
            <a:off x="3857625" y="1000125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7" name="TextBox 13"/>
          <p:cNvSpPr txBox="1">
            <a:spLocks noChangeArrowheads="1"/>
          </p:cNvSpPr>
          <p:nvPr/>
        </p:nvSpPr>
        <p:spPr bwMode="auto">
          <a:xfrm>
            <a:off x="6715125" y="928688"/>
            <a:ext cx="141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2…6</a:t>
            </a:r>
          </a:p>
        </p:txBody>
      </p:sp>
      <p:sp>
        <p:nvSpPr>
          <p:cNvPr id="57358" name="TextBox 3"/>
          <p:cNvSpPr txBox="1">
            <a:spLocks noChangeArrowheads="1"/>
          </p:cNvSpPr>
          <p:nvPr/>
        </p:nvSpPr>
        <p:spPr bwMode="auto">
          <a:xfrm>
            <a:off x="0" y="0"/>
            <a:ext cx="1935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Задание 89</a:t>
            </a:r>
          </a:p>
        </p:txBody>
      </p:sp>
    </p:spTree>
    <p:extLst>
      <p:ext uri="{BB962C8B-B14F-4D97-AF65-F5344CB8AC3E}">
        <p14:creationId xmlns:p14="http://schemas.microsoft.com/office/powerpoint/2010/main" val="21648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5" name="Picture 5" descr="на сайт (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62" y="1628800"/>
            <a:ext cx="8213437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Самостоятельная работа</a:t>
            </a:r>
            <a:endParaRPr lang="ru-RU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1403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3850" y="260350"/>
            <a:ext cx="8496300" cy="6264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27651" name="Picture 3" descr="Картинка 24 из 960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933825"/>
            <a:ext cx="1939925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СТР. </a:t>
            </a:r>
            <a:r>
              <a:rPr lang="ru-RU" dirty="0" smtClean="0"/>
              <a:t>29 </a:t>
            </a:r>
            <a:r>
              <a:rPr lang="ru-RU" dirty="0"/>
              <a:t>№ </a:t>
            </a:r>
            <a:r>
              <a:rPr lang="ru-RU" dirty="0" smtClean="0"/>
              <a:t>90, № 91</a:t>
            </a:r>
            <a:endParaRPr lang="ru-RU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"/>
          <p:cNvSpPr txBox="1">
            <a:spLocks noChangeArrowheads="1"/>
          </p:cNvSpPr>
          <p:nvPr/>
        </p:nvSpPr>
        <p:spPr bwMode="auto">
          <a:xfrm>
            <a:off x="1928813" y="928688"/>
            <a:ext cx="121443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222</a:t>
            </a:r>
          </a:p>
        </p:txBody>
      </p:sp>
      <p:sp>
        <p:nvSpPr>
          <p:cNvPr id="58371" name="TextBox 3"/>
          <p:cNvSpPr txBox="1">
            <a:spLocks noChangeArrowheads="1"/>
          </p:cNvSpPr>
          <p:nvPr/>
        </p:nvSpPr>
        <p:spPr bwMode="auto">
          <a:xfrm>
            <a:off x="0" y="0"/>
            <a:ext cx="2071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Задание 90</a:t>
            </a: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4714875" y="1000125"/>
            <a:ext cx="12144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555</a:t>
            </a:r>
          </a:p>
        </p:txBody>
      </p:sp>
      <p:sp>
        <p:nvSpPr>
          <p:cNvPr id="58373" name="TextBox 5"/>
          <p:cNvSpPr txBox="1">
            <a:spLocks noChangeArrowheads="1"/>
          </p:cNvSpPr>
          <p:nvPr/>
        </p:nvSpPr>
        <p:spPr bwMode="auto">
          <a:xfrm>
            <a:off x="3786188" y="5000625"/>
            <a:ext cx="12144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525</a:t>
            </a:r>
          </a:p>
        </p:txBody>
      </p:sp>
      <p:sp>
        <p:nvSpPr>
          <p:cNvPr id="58374" name="TextBox 6"/>
          <p:cNvSpPr txBox="1">
            <a:spLocks noChangeArrowheads="1"/>
          </p:cNvSpPr>
          <p:nvPr/>
        </p:nvSpPr>
        <p:spPr bwMode="auto">
          <a:xfrm>
            <a:off x="1000125" y="5000625"/>
            <a:ext cx="12144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225</a:t>
            </a:r>
          </a:p>
        </p:txBody>
      </p: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6643688" y="5143500"/>
            <a:ext cx="12144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552</a:t>
            </a:r>
          </a:p>
        </p:txBody>
      </p:sp>
      <p:sp>
        <p:nvSpPr>
          <p:cNvPr id="58376" name="TextBox 8"/>
          <p:cNvSpPr txBox="1">
            <a:spLocks noChangeArrowheads="1"/>
          </p:cNvSpPr>
          <p:nvPr/>
        </p:nvSpPr>
        <p:spPr bwMode="auto">
          <a:xfrm>
            <a:off x="6643688" y="3286125"/>
            <a:ext cx="12144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522</a:t>
            </a:r>
          </a:p>
        </p:txBody>
      </p:sp>
      <p:sp>
        <p:nvSpPr>
          <p:cNvPr id="58377" name="TextBox 9"/>
          <p:cNvSpPr txBox="1">
            <a:spLocks noChangeArrowheads="1"/>
          </p:cNvSpPr>
          <p:nvPr/>
        </p:nvSpPr>
        <p:spPr bwMode="auto">
          <a:xfrm>
            <a:off x="3786188" y="3286125"/>
            <a:ext cx="12144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252</a:t>
            </a:r>
          </a:p>
        </p:txBody>
      </p:sp>
      <p:sp>
        <p:nvSpPr>
          <p:cNvPr id="58378" name="TextBox 10"/>
          <p:cNvSpPr txBox="1">
            <a:spLocks noChangeArrowheads="1"/>
          </p:cNvSpPr>
          <p:nvPr/>
        </p:nvSpPr>
        <p:spPr bwMode="auto">
          <a:xfrm>
            <a:off x="857250" y="3214688"/>
            <a:ext cx="121443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5400" b="1">
                <a:latin typeface="Times New Roman" pitchFamily="18" charset="0"/>
                <a:cs typeface="Times New Roman" pitchFamily="18" charset="0"/>
              </a:rPr>
              <a:t>255</a:t>
            </a:r>
          </a:p>
        </p:txBody>
      </p:sp>
    </p:spTree>
    <p:extLst>
      <p:ext uri="{BB962C8B-B14F-4D97-AF65-F5344CB8AC3E}">
        <p14:creationId xmlns:p14="http://schemas.microsoft.com/office/powerpoint/2010/main" val="8330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23850" y="260350"/>
            <a:ext cx="8496300" cy="6264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39975" y="836613"/>
            <a:ext cx="3671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276600" y="692150"/>
            <a:ext cx="374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627313" y="1989138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2400">
              <a:solidFill>
                <a:srgbClr val="3333CC"/>
              </a:solidFill>
            </a:endParaRPr>
          </a:p>
        </p:txBody>
      </p:sp>
      <p:pic>
        <p:nvPicPr>
          <p:cNvPr id="50182" name="Picture 6" descr="Картинка 24 из 960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60800"/>
            <a:ext cx="1939925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627313" y="2133600"/>
            <a:ext cx="6059487" cy="2879725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ТПО стр.26 № 52, 53</a:t>
            </a:r>
            <a:endParaRPr lang="ru-RU" sz="4400" dirty="0"/>
          </a:p>
        </p:txBody>
      </p:sp>
      <p:sp>
        <p:nvSpPr>
          <p:cNvPr id="50184" name="WordArt 8" descr="black100"/>
          <p:cNvSpPr>
            <a:spLocks noChangeArrowheads="1" noChangeShapeType="1" noTextEdit="1"/>
          </p:cNvSpPr>
          <p:nvPr/>
        </p:nvSpPr>
        <p:spPr bwMode="auto">
          <a:xfrm>
            <a:off x="457200" y="407988"/>
            <a:ext cx="82296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Домашнее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293680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5844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5226050"/>
            <a:ext cx="3167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548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Прямоугольник 2"/>
          <p:cNvSpPr>
            <a:spLocks noChangeArrowheads="1"/>
          </p:cNvSpPr>
          <p:nvPr/>
        </p:nvSpPr>
        <p:spPr bwMode="auto">
          <a:xfrm>
            <a:off x="1908175" y="333375"/>
            <a:ext cx="6911975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cs typeface="Arial" charset="0"/>
              </a:rPr>
              <a:t>Я доволен собой, у меня все получилось.</a:t>
            </a:r>
            <a:r>
              <a:rPr lang="ru-RU" sz="36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3600" b="1">
                <a:cs typeface="Arial" charset="0"/>
              </a:rPr>
              <a:t>Хочу знать больше.</a:t>
            </a:r>
          </a:p>
          <a:p>
            <a:pPr>
              <a:spcBef>
                <a:spcPct val="50000"/>
              </a:spcBef>
            </a:pPr>
            <a:endParaRPr lang="ru-RU" sz="3600" b="1"/>
          </a:p>
        </p:txBody>
      </p:sp>
      <p:pic>
        <p:nvPicPr>
          <p:cNvPr id="40964" name="Picture 4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81300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Прямоугольник 4"/>
          <p:cNvSpPr>
            <a:spLocks noChangeArrowheads="1"/>
          </p:cNvSpPr>
          <p:nvPr/>
        </p:nvSpPr>
        <p:spPr bwMode="auto">
          <a:xfrm>
            <a:off x="1979613" y="2852738"/>
            <a:ext cx="6913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У меня не всё получилось, но я постараюсь. </a:t>
            </a:r>
          </a:p>
        </p:txBody>
      </p:sp>
      <p:pic>
        <p:nvPicPr>
          <p:cNvPr id="40966" name="Picture 5" descr="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86886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Прямоугольник 6"/>
          <p:cNvSpPr>
            <a:spLocks noChangeArrowheads="1"/>
          </p:cNvSpPr>
          <p:nvPr/>
        </p:nvSpPr>
        <p:spPr bwMode="auto">
          <a:xfrm>
            <a:off x="1979613" y="4437063"/>
            <a:ext cx="6840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 b="1"/>
          </a:p>
        </p:txBody>
      </p:sp>
      <p:sp>
        <p:nvSpPr>
          <p:cNvPr id="40968" name="Прямоугольник 9"/>
          <p:cNvSpPr>
            <a:spLocks noChangeArrowheads="1"/>
          </p:cNvSpPr>
          <p:nvPr/>
        </p:nvSpPr>
        <p:spPr bwMode="auto">
          <a:xfrm>
            <a:off x="1979613" y="5084763"/>
            <a:ext cx="670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1313" indent="-341313" defTabSz="449263"/>
            <a:r>
              <a:rPr lang="ru-RU" sz="3600" b="1">
                <a:cs typeface="Arial" charset="0"/>
              </a:rPr>
              <a:t>Ничего не понятно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3760164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6" name="Picture 4" descr="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371475"/>
            <a:ext cx="611505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7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0825" y="0"/>
            <a:ext cx="8496300" cy="6264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339975" y="836613"/>
            <a:ext cx="3671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76600" y="692150"/>
            <a:ext cx="374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627313" y="1989138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2400">
              <a:solidFill>
                <a:srgbClr val="3333CC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81" name="WordArt 11"/>
          <p:cNvSpPr>
            <a:spLocks noChangeArrowheads="1" noChangeShapeType="1" noTextEdit="1"/>
          </p:cNvSpPr>
          <p:nvPr/>
        </p:nvSpPr>
        <p:spPr bwMode="auto">
          <a:xfrm>
            <a:off x="685800" y="260350"/>
            <a:ext cx="7772400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4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Устный счет</a:t>
            </a:r>
          </a:p>
        </p:txBody>
      </p:sp>
      <p:pic>
        <p:nvPicPr>
          <p:cNvPr id="7182" name="Picture 14" descr="b176e9f63801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4"/>
          <a:stretch>
            <a:fillRect/>
          </a:stretch>
        </p:blipFill>
        <p:spPr bwMode="auto">
          <a:xfrm>
            <a:off x="2700338" y="1773238"/>
            <a:ext cx="3351212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40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03413" y="1065213"/>
            <a:ext cx="1825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14 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064000" y="1058863"/>
            <a:ext cx="600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FFFF66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56038" y="1098550"/>
            <a:ext cx="1008062" cy="936625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92700" y="1065213"/>
            <a:ext cx="14045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= 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25788" y="2457450"/>
            <a:ext cx="33607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6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8 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= </a:t>
            </a: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7</a:t>
            </a:r>
            <a:endParaRPr lang="ru-RU" sz="600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949450" y="2439988"/>
            <a:ext cx="101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6000">
                <a:solidFill>
                  <a:srgbClr val="FFFF66"/>
                </a:solidFill>
                <a:latin typeface="Tahoma" pitchFamily="34" charset="0"/>
              </a:rPr>
              <a:t>15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979613" y="2490788"/>
            <a:ext cx="1008062" cy="936625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979613" y="3849688"/>
            <a:ext cx="18383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17 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076700" y="3821113"/>
            <a:ext cx="600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6000">
                <a:solidFill>
                  <a:srgbClr val="FFFF66"/>
                </a:solidFill>
                <a:latin typeface="Tahoma" pitchFamily="34" charset="0"/>
              </a:rPr>
              <a:t>8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868738" y="3883025"/>
            <a:ext cx="1008062" cy="936625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105400" y="3849688"/>
            <a:ext cx="14045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= </a:t>
            </a: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9</a:t>
            </a:r>
            <a:endParaRPr lang="ru-RU" sz="600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352800" y="5241925"/>
            <a:ext cx="327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6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 9 = 2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905000" y="5203825"/>
            <a:ext cx="1454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6000" dirty="0" smtClean="0">
                <a:solidFill>
                  <a:srgbClr val="FFFF66"/>
                </a:solidFill>
                <a:latin typeface="Tahoma" pitchFamily="34" charset="0"/>
              </a:rPr>
              <a:t>11</a:t>
            </a:r>
            <a:endParaRPr lang="ru-RU" sz="6000" dirty="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057400" y="5257800"/>
            <a:ext cx="1008063" cy="936625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45072" name="WordArt 16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80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Найди пропущенное число</a:t>
            </a:r>
          </a:p>
        </p:txBody>
      </p:sp>
      <p:pic>
        <p:nvPicPr>
          <p:cNvPr id="4507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81"/>
          <a:stretch>
            <a:fillRect/>
          </a:stretch>
        </p:blipFill>
        <p:spPr bwMode="auto">
          <a:xfrm>
            <a:off x="6948488" y="2492375"/>
            <a:ext cx="1692275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88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51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 animBg="1"/>
      <p:bldP spid="6" grpId="0"/>
      <p:bldP spid="7" grpId="0" autoUpdateAnimBg="0"/>
      <p:bldP spid="8" grpId="0"/>
      <p:bldP spid="9" grpId="0" animBg="1"/>
      <p:bldP spid="10" grpId="0" autoUpdateAnimBg="0"/>
      <p:bldP spid="11" grpId="0"/>
      <p:bldP spid="12" grpId="0" animBg="1"/>
      <p:bldP spid="13" grpId="0"/>
      <p:bldP spid="14" grpId="0" autoUpdateAnimBg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24300" y="3860800"/>
            <a:ext cx="1008063" cy="936625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162300" y="2457450"/>
            <a:ext cx="3730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6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8= 15</a:t>
            </a:r>
            <a:endParaRPr lang="ru-RU" sz="600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157413" y="2439988"/>
            <a:ext cx="600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7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979613" y="2490788"/>
            <a:ext cx="1008062" cy="936625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1979613" y="3849688"/>
            <a:ext cx="18383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16 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4076700" y="3821113"/>
            <a:ext cx="600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>
                <a:solidFill>
                  <a:srgbClr val="77933C"/>
                </a:solidFill>
                <a:latin typeface="Tahoma" pitchFamily="34" charset="0"/>
              </a:rPr>
              <a:t>8</a:t>
            </a:r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868738" y="3883025"/>
            <a:ext cx="1008062" cy="9366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ru-RU">
              <a:latin typeface="Tahoma" pitchFamily="34" charset="0"/>
            </a:endParaRP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5105400" y="3849688"/>
            <a:ext cx="14045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= </a:t>
            </a: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8</a:t>
            </a:r>
            <a:endParaRPr lang="ru-RU" sz="600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3568700" y="5241925"/>
            <a:ext cx="33321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sz="6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 9</a:t>
            </a: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sz="6000" dirty="0">
                <a:solidFill>
                  <a:srgbClr val="C00000"/>
                </a:solidFill>
                <a:latin typeface="Tahoma" pitchFamily="34" charset="0"/>
              </a:rPr>
              <a:t>= </a:t>
            </a:r>
            <a:r>
              <a:rPr lang="ru-RU" sz="6000" dirty="0" smtClean="0">
                <a:solidFill>
                  <a:srgbClr val="C00000"/>
                </a:solidFill>
                <a:latin typeface="Tahoma" pitchFamily="34" charset="0"/>
              </a:rPr>
              <a:t>17</a:t>
            </a:r>
            <a:endParaRPr lang="ru-RU" sz="600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15" name="Rectangle 38"/>
          <p:cNvSpPr>
            <a:spLocks noChangeArrowheads="1"/>
          </p:cNvSpPr>
          <p:nvPr/>
        </p:nvSpPr>
        <p:spPr bwMode="auto">
          <a:xfrm>
            <a:off x="2563813" y="5203825"/>
            <a:ext cx="600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8</a:t>
            </a:r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2386013" y="5275263"/>
            <a:ext cx="1008062" cy="936625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46093" name="WordArt 13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80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Найди пропущенное число</a:t>
            </a:r>
          </a:p>
        </p:txBody>
      </p:sp>
      <p:pic>
        <p:nvPicPr>
          <p:cNvPr id="4609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3141663"/>
            <a:ext cx="1743075" cy="37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82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utoUpdateAnimBg="0"/>
      <p:bldP spid="8" grpId="0"/>
      <p:bldP spid="9" grpId="0" animBg="1"/>
      <p:bldP spid="10" grpId="0" autoUpdateAnimBg="0"/>
      <p:bldP spid="11" grpId="0"/>
      <p:bldP spid="12" grpId="0" animBg="1"/>
      <p:bldP spid="13" grpId="0"/>
      <p:bldP spid="14" grpId="0" autoUpdateAnimBg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2124075" y="404813"/>
            <a:ext cx="6048375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Назови последущее число</a:t>
            </a:r>
          </a:p>
        </p:txBody>
      </p:sp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2771775" y="1268413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89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2843213" y="2420938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39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5292725" y="1341438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90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5435600" y="2420938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40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2051050" y="3429000"/>
            <a:ext cx="6337300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Назови предыдущее число</a:t>
            </a:r>
          </a:p>
        </p:txBody>
      </p:sp>
      <p:sp>
        <p:nvSpPr>
          <p:cNvPr id="44040" name="WordArt 8"/>
          <p:cNvSpPr>
            <a:spLocks noChangeArrowheads="1" noChangeShapeType="1" noTextEdit="1"/>
          </p:cNvSpPr>
          <p:nvPr/>
        </p:nvSpPr>
        <p:spPr bwMode="auto">
          <a:xfrm>
            <a:off x="2484438" y="4221163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83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44041" name="WordArt 9"/>
          <p:cNvSpPr>
            <a:spLocks noChangeArrowheads="1" noChangeShapeType="1" noTextEdit="1"/>
          </p:cNvSpPr>
          <p:nvPr/>
        </p:nvSpPr>
        <p:spPr bwMode="auto">
          <a:xfrm>
            <a:off x="5580063" y="4149725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82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2555875" y="5229225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99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5724525" y="5229225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98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2141538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16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animBg="1"/>
      <p:bldP spid="44036" grpId="0" animBg="1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265863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Назови число, в котором</a:t>
            </a:r>
          </a:p>
        </p:txBody>
      </p:sp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1763713" y="1700213"/>
            <a:ext cx="4248150" cy="8651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3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десятка,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9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единиц</a:t>
            </a:r>
          </a:p>
        </p:txBody>
      </p:sp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1763713" y="2708275"/>
            <a:ext cx="3311525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9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десятков</a:t>
            </a:r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1692275" y="3644900"/>
            <a:ext cx="4967288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5десятков,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2 единицы</a:t>
            </a:r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6659563" y="1844675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39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7111" name="WordArt 7"/>
          <p:cNvSpPr>
            <a:spLocks noChangeArrowheads="1" noChangeShapeType="1" noTextEdit="1"/>
          </p:cNvSpPr>
          <p:nvPr/>
        </p:nvSpPr>
        <p:spPr bwMode="auto">
          <a:xfrm>
            <a:off x="6659563" y="2781300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90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6877050" y="3716338"/>
            <a:ext cx="11525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52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41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08" grpId="0" animBg="1"/>
      <p:bldP spid="47109" grpId="0" animBg="1"/>
      <p:bldP spid="47110" grpId="0" animBg="1"/>
      <p:bldP spid="47111" grpId="0" animBg="1"/>
      <p:bldP spid="47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1763713" y="1412875"/>
            <a:ext cx="489585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пятьдесят четыре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1619250" y="2060575"/>
            <a:ext cx="4895850" cy="57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двадцать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девять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763713" y="2924175"/>
            <a:ext cx="4248150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семьдесят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1835150" y="3644900"/>
            <a:ext cx="3816350" cy="57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восемьдесят три</a:t>
            </a:r>
          </a:p>
        </p:txBody>
      </p:sp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2124075" y="4437063"/>
            <a:ext cx="2016125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сто</a:t>
            </a:r>
          </a:p>
        </p:txBody>
      </p:sp>
      <p:sp>
        <p:nvSpPr>
          <p:cNvPr id="48135" name="WordArt 7"/>
          <p:cNvSpPr>
            <a:spLocks noChangeArrowheads="1" noChangeShapeType="1" noTextEdit="1"/>
          </p:cNvSpPr>
          <p:nvPr/>
        </p:nvSpPr>
        <p:spPr bwMode="auto">
          <a:xfrm>
            <a:off x="7235825" y="1412875"/>
            <a:ext cx="1008063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54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7235825" y="2133600"/>
            <a:ext cx="1008063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29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8137" name="WordArt 9"/>
          <p:cNvSpPr>
            <a:spLocks noChangeArrowheads="1" noChangeShapeType="1" noTextEdit="1"/>
          </p:cNvSpPr>
          <p:nvPr/>
        </p:nvSpPr>
        <p:spPr bwMode="auto">
          <a:xfrm>
            <a:off x="7235825" y="2997200"/>
            <a:ext cx="1008063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70</a:t>
            </a:r>
            <a:endParaRPr lang="ru-RU" sz="3600" kern="10" dirty="0">
              <a:ln w="9525">
                <a:solidFill>
                  <a:srgbClr val="9933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8138" name="WordArt 10"/>
          <p:cNvSpPr>
            <a:spLocks noChangeArrowheads="1" noChangeShapeType="1" noTextEdit="1"/>
          </p:cNvSpPr>
          <p:nvPr/>
        </p:nvSpPr>
        <p:spPr bwMode="auto">
          <a:xfrm>
            <a:off x="7235825" y="3789363"/>
            <a:ext cx="1008063" cy="503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83</a:t>
            </a:r>
          </a:p>
        </p:txBody>
      </p:sp>
      <p:sp>
        <p:nvSpPr>
          <p:cNvPr id="48139" name="WordArt 11"/>
          <p:cNvSpPr>
            <a:spLocks noChangeArrowheads="1" noChangeShapeType="1" noTextEdit="1"/>
          </p:cNvSpPr>
          <p:nvPr/>
        </p:nvSpPr>
        <p:spPr bwMode="auto">
          <a:xfrm>
            <a:off x="7235825" y="4365625"/>
            <a:ext cx="1008063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100</a:t>
            </a:r>
          </a:p>
        </p:txBody>
      </p:sp>
      <p:sp>
        <p:nvSpPr>
          <p:cNvPr id="48140" name="WordArt 12"/>
          <p:cNvSpPr>
            <a:spLocks noChangeArrowheads="1" noChangeShapeType="1" noTextEdit="1"/>
          </p:cNvSpPr>
          <p:nvPr/>
        </p:nvSpPr>
        <p:spPr bwMode="auto">
          <a:xfrm>
            <a:off x="1619250" y="5013325"/>
            <a:ext cx="4895850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шестьдесят восемь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8141" name="WordArt 13"/>
          <p:cNvSpPr>
            <a:spLocks noChangeArrowheads="1" noChangeShapeType="1" noTextEdit="1"/>
          </p:cNvSpPr>
          <p:nvPr/>
        </p:nvSpPr>
        <p:spPr bwMode="auto">
          <a:xfrm>
            <a:off x="7235825" y="5013325"/>
            <a:ext cx="1223963" cy="503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68</a:t>
            </a:r>
            <a:endParaRPr lang="ru-RU" sz="3600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8142" name="WordArt 14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5905500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Запиши цифрами  числа:</a:t>
            </a:r>
          </a:p>
        </p:txBody>
      </p:sp>
      <p:sp>
        <p:nvSpPr>
          <p:cNvPr id="48143" name="WordArt 15"/>
          <p:cNvSpPr>
            <a:spLocks noChangeArrowheads="1" noChangeShapeType="1" noTextEdit="1"/>
          </p:cNvSpPr>
          <p:nvPr/>
        </p:nvSpPr>
        <p:spPr bwMode="auto">
          <a:xfrm>
            <a:off x="1547813" y="5805488"/>
            <a:ext cx="6624637" cy="503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Назови "лишнее" число.</a:t>
            </a:r>
          </a:p>
        </p:txBody>
      </p:sp>
    </p:spTree>
    <p:extLst>
      <p:ext uri="{BB962C8B-B14F-4D97-AF65-F5344CB8AC3E}">
        <p14:creationId xmlns:p14="http://schemas.microsoft.com/office/powerpoint/2010/main" val="273063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2" grpId="0" animBg="1"/>
      <p:bldP spid="48133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  <p:bldP spid="481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23850" y="260350"/>
            <a:ext cx="8496300" cy="6264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600200"/>
            <a:ext cx="620236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Поднимает руки класс -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Это «раз»,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Повернулась голова -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Это «два»,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Руки вниз, вперед смотри -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Это «три»,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Руки в сторону пошире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Развернули на «четыре»,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С силой их к плечам прижать -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Это «пять»,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Всем ребятам тихо сесть -</a:t>
            </a:r>
          </a:p>
          <a:p>
            <a:pPr>
              <a:lnSpc>
                <a:spcPct val="80000"/>
              </a:lnSpc>
            </a:pPr>
            <a:r>
              <a:rPr lang="ru-RU" sz="2400" b="1" i="1">
                <a:solidFill>
                  <a:srgbClr val="660066"/>
                </a:solidFill>
              </a:rPr>
              <a:t>Это «шесть».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  <p:pic>
        <p:nvPicPr>
          <p:cNvPr id="54276" name="Picture 4" descr="J02327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0575"/>
            <a:ext cx="1658937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Физминутка</a:t>
            </a:r>
          </a:p>
        </p:txBody>
      </p:sp>
    </p:spTree>
    <p:extLst>
      <p:ext uri="{BB962C8B-B14F-4D97-AF65-F5344CB8AC3E}">
        <p14:creationId xmlns:p14="http://schemas.microsoft.com/office/powerpoint/2010/main" val="23463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23850" y="260350"/>
            <a:ext cx="8496300" cy="6264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26627" name="Picture 3" descr="Картинка 24 из 960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933825"/>
            <a:ext cx="1939925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3886200"/>
            <a:ext cx="5072062" cy="1752600"/>
          </a:xfrm>
        </p:spPr>
        <p:txBody>
          <a:bodyPr/>
          <a:lstStyle/>
          <a:p>
            <a:r>
              <a:rPr lang="ru-RU" sz="4400" dirty="0"/>
              <a:t>Стр. </a:t>
            </a:r>
            <a:r>
              <a:rPr lang="ru-RU" sz="4400" dirty="0" smtClean="0"/>
              <a:t>29 </a:t>
            </a:r>
            <a:r>
              <a:rPr lang="ru-RU" sz="4400" dirty="0"/>
              <a:t>№ </a:t>
            </a:r>
            <a:r>
              <a:rPr lang="ru-RU" sz="4400" dirty="0" smtClean="0"/>
              <a:t>85</a:t>
            </a:r>
          </a:p>
          <a:p>
            <a:r>
              <a:rPr lang="ru-RU" sz="4400" dirty="0" smtClean="0"/>
              <a:t>Стр.29 № 89</a:t>
            </a:r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685800" y="1692275"/>
            <a:ext cx="7772400" cy="173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Работа по учебнику</a:t>
            </a:r>
          </a:p>
        </p:txBody>
      </p:sp>
    </p:spTree>
    <p:extLst>
      <p:ext uri="{BB962C8B-B14F-4D97-AF65-F5344CB8AC3E}">
        <p14:creationId xmlns:p14="http://schemas.microsoft.com/office/powerpoint/2010/main" val="6100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300</Words>
  <Application>Microsoft Office PowerPoint</Application>
  <PresentationFormat>Экран (4:3)</PresentationFormat>
  <Paragraphs>125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СТР. 29 № 90, № 91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100 </dc:title>
  <dc:creator>user</dc:creator>
  <cp:lastModifiedBy>user</cp:lastModifiedBy>
  <cp:revision>8</cp:revision>
  <dcterms:created xsi:type="dcterms:W3CDTF">2013-02-19T10:35:44Z</dcterms:created>
  <dcterms:modified xsi:type="dcterms:W3CDTF">2013-02-20T08:27:12Z</dcterms:modified>
</cp:coreProperties>
</file>