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55" r:id="rId2"/>
    <p:sldId id="657" r:id="rId3"/>
    <p:sldId id="659" r:id="rId4"/>
    <p:sldId id="662" r:id="rId5"/>
    <p:sldId id="663" r:id="rId6"/>
    <p:sldId id="664" r:id="rId7"/>
    <p:sldId id="633" r:id="rId8"/>
    <p:sldId id="665" r:id="rId9"/>
    <p:sldId id="667" r:id="rId10"/>
    <p:sldId id="668" r:id="rId11"/>
    <p:sldId id="669" r:id="rId12"/>
    <p:sldId id="671" r:id="rId13"/>
    <p:sldId id="65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1863594-054E-423B-8AEA-34C22101E7F3}">
          <p14:sldIdLst>
            <p14:sldId id="655"/>
            <p14:sldId id="647"/>
            <p14:sldId id="657"/>
            <p14:sldId id="659"/>
            <p14:sldId id="662"/>
            <p14:sldId id="663"/>
            <p14:sldId id="664"/>
            <p14:sldId id="633"/>
            <p14:sldId id="665"/>
            <p14:sldId id="667"/>
            <p14:sldId id="668"/>
            <p14:sldId id="669"/>
            <p14:sldId id="670"/>
            <p14:sldId id="6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947"/>
    <a:srgbClr val="CC00CC"/>
    <a:srgbClr val="FED6E0"/>
    <a:srgbClr val="FFF185"/>
    <a:srgbClr val="C7E6A4"/>
    <a:srgbClr val="FD99B3"/>
    <a:srgbClr val="00FFFF"/>
    <a:srgbClr val="F3650D"/>
    <a:srgbClr val="FD3F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6" autoAdjust="0"/>
    <p:restoredTop sz="92100" autoAdjust="0"/>
  </p:normalViewPr>
  <p:slideViewPr>
    <p:cSldViewPr>
      <p:cViewPr>
        <p:scale>
          <a:sx n="40" d="100"/>
          <a:sy n="40" d="100"/>
        </p:scale>
        <p:origin x="-1243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591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3.wdp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«Длина. Дециметр»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52" y="1484784"/>
            <a:ext cx="4301995" cy="270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791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0" y="8994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Каким действием искать ответ на вопрос каждой задачи?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34" y="2093947"/>
            <a:ext cx="8982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больше книг на первой полке, чем на второй?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5542" y="271462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условие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703" y="1196752"/>
            <a:ext cx="8788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первой полке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книг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больше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на второй.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второй полке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494116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(сложением)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572599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(вычитанием) 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45542" y="3286124"/>
            <a:ext cx="155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вопрос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-222409" y="4429869"/>
            <a:ext cx="878878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63337" y="3068960"/>
            <a:ext cx="3528392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3337" y="4089057"/>
            <a:ext cx="3528392" cy="14401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799596" y="1196752"/>
            <a:ext cx="2578266" cy="578261"/>
            <a:chOff x="3891729" y="2927102"/>
            <a:chExt cx="2578266" cy="57826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4283968" y="2927102"/>
              <a:ext cx="2186027" cy="571748"/>
              <a:chOff x="4852762" y="3170571"/>
              <a:chExt cx="2163356" cy="571748"/>
            </a:xfrm>
          </p:grpSpPr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2842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2762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6122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79482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8104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1464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4824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8184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61544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4901" y="3170571"/>
                <a:ext cx="441217" cy="571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" name="Прямоугольник 8"/>
            <p:cNvSpPr/>
            <p:nvPr/>
          </p:nvSpPr>
          <p:spPr>
            <a:xfrm>
              <a:off x="3891729" y="2982143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х</a:t>
              </a:r>
              <a:endParaRPr lang="ru-RU" sz="28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286083" y="1673805"/>
            <a:ext cx="2073309" cy="564469"/>
            <a:chOff x="4474990" y="3789040"/>
            <a:chExt cx="2073309" cy="56446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4780114" y="3815900"/>
              <a:ext cx="1768185" cy="537609"/>
              <a:chOff x="4780114" y="3815900"/>
              <a:chExt cx="1768185" cy="537609"/>
            </a:xfrm>
          </p:grpSpPr>
          <p:pic>
            <p:nvPicPr>
              <p:cNvPr id="38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011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344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677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010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343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3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676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5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094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33426" y="3815900"/>
                <a:ext cx="414873" cy="53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Прямоугольник 10"/>
            <p:cNvSpPr/>
            <p:nvPr/>
          </p:nvSpPr>
          <p:spPr>
            <a:xfrm>
              <a:off x="4474990" y="378904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</a:t>
              </a:r>
              <a:endParaRPr lang="ru-RU" sz="2800" dirty="0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918044" y="4587225"/>
            <a:ext cx="3758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91413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81503E-6 L -0.15278 0.188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4.50867E-6 L -0.20018 0.2564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12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35591 -0.278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8" grpId="0" animBg="1"/>
      <p:bldP spid="44" grpId="0" animBg="1"/>
      <p:bldP spid="46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0" y="8994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Каким действием искать ответ на вопрос каждой задачи?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703" y="1196752"/>
            <a:ext cx="87887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Лены было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конфет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Из них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конфет она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отдала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764060" y="2862632"/>
            <a:ext cx="2383336" cy="85439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FFE9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5" name="Группа 84"/>
          <p:cNvGrpSpPr/>
          <p:nvPr/>
        </p:nvGrpSpPr>
        <p:grpSpPr>
          <a:xfrm>
            <a:off x="3293243" y="708309"/>
            <a:ext cx="1692496" cy="1136515"/>
            <a:chOff x="2759418" y="2639530"/>
            <a:chExt cx="1692496" cy="1136515"/>
          </a:xfrm>
        </p:grpSpPr>
        <p:pic>
          <p:nvPicPr>
            <p:cNvPr id="89" name="Picture 5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23218">
              <a:off x="3402106" y="2806215"/>
              <a:ext cx="588167" cy="25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" name="Picture 5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418" y="3084045"/>
              <a:ext cx="588167" cy="25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8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6101" y="3481962"/>
              <a:ext cx="588167" cy="25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9" name="Picture 5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747" y="3138633"/>
              <a:ext cx="588167" cy="25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7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242887">
              <a:off x="2959538" y="3354563"/>
              <a:ext cx="588167" cy="25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23528" y="1719972"/>
            <a:ext cx="542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конфет у неё осталось?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74104" y="21431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условие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494116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(сложением)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572599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(вычитанием) 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74104" y="2714620"/>
            <a:ext cx="1542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вопрос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75703" y="4473718"/>
            <a:ext cx="878878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918044" y="4587225"/>
            <a:ext cx="3758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2466070" y="772896"/>
            <a:ext cx="1820687" cy="952216"/>
            <a:chOff x="1068585" y="2562199"/>
            <a:chExt cx="1820687" cy="952216"/>
          </a:xfrm>
        </p:grpSpPr>
        <p:grpSp>
          <p:nvGrpSpPr>
            <p:cNvPr id="86" name="Группа 85"/>
            <p:cNvGrpSpPr/>
            <p:nvPr/>
          </p:nvGrpSpPr>
          <p:grpSpPr>
            <a:xfrm>
              <a:off x="1511100" y="2562199"/>
              <a:ext cx="1378172" cy="947939"/>
              <a:chOff x="2782267" y="2678070"/>
              <a:chExt cx="1378172" cy="947939"/>
            </a:xfrm>
          </p:grpSpPr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829573">
                <a:off x="3226335" y="3204527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=""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872" y="2844754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8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8062" y="2964114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0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2117" y="3265375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1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128064">
                <a:off x="2977190" y="2844755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3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2272" y="2997154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4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792307">
                <a:off x="3336695" y="3156274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5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875237">
                <a:off x="2782267" y="3228831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7" name="Прямоугольник 86"/>
            <p:cNvSpPr/>
            <p:nvPr/>
          </p:nvSpPr>
          <p:spPr>
            <a:xfrm>
              <a:off x="1068585" y="2991195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х</a:t>
              </a:r>
              <a:endParaRPr lang="ru-RU" dirty="0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1413811" y="2551451"/>
            <a:ext cx="2077538" cy="1136515"/>
            <a:chOff x="3763287" y="2519866"/>
            <a:chExt cx="2077538" cy="1136515"/>
          </a:xfrm>
        </p:grpSpPr>
        <p:grpSp>
          <p:nvGrpSpPr>
            <p:cNvPr id="110" name="Группа 109"/>
            <p:cNvGrpSpPr/>
            <p:nvPr/>
          </p:nvGrpSpPr>
          <p:grpSpPr>
            <a:xfrm>
              <a:off x="4148329" y="2519866"/>
              <a:ext cx="1692496" cy="1136515"/>
              <a:chOff x="2759418" y="2639530"/>
              <a:chExt cx="1692496" cy="1136515"/>
            </a:xfrm>
          </p:grpSpPr>
          <p:pic>
            <p:nvPicPr>
              <p:cNvPr id="112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323218">
                <a:off x="3402106" y="2806215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3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418" y="3084045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4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6101" y="3481962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5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3747" y="3138633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6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242887">
                <a:off x="2959538" y="3354563"/>
                <a:ext cx="588167" cy="254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1" name="Прямоугольник 110"/>
            <p:cNvSpPr/>
            <p:nvPr/>
          </p:nvSpPr>
          <p:spPr>
            <a:xfrm>
              <a:off x="3763287" y="304730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</a:t>
              </a:r>
              <a:endParaRPr lang="ru-RU" dirty="0"/>
            </a:p>
          </p:txBody>
        </p:sp>
      </p:grpSp>
      <p:sp>
        <p:nvSpPr>
          <p:cNvPr id="117" name="Прямоугольник 116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15663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19983 0.2548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273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22829 0.279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31667 -0.320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5" grpId="0"/>
      <p:bldP spid="101" grpId="0" animBg="1"/>
      <p:bldP spid="3" grpId="0"/>
      <p:bldP spid="24" grpId="0"/>
      <p:bldP spid="28" grpId="0" animBg="1"/>
      <p:bldP spid="44" grpId="0" animBg="1"/>
      <p:bldP spid="46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75703" y="1196752"/>
            <a:ext cx="87887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Вовы было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груш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А у Пети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груш больше.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680" y="8994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Каким действием искать ответ на вопрос каждой задачи?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1997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груш у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4613" y="26200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условие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494116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(сложением)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572599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(вычитанием) 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74613" y="3477284"/>
            <a:ext cx="197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вопрос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75703" y="4473718"/>
            <a:ext cx="878878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918044" y="4587225"/>
            <a:ext cx="3758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411760" y="1124744"/>
            <a:ext cx="949442" cy="584059"/>
            <a:chOff x="2120454" y="3100305"/>
            <a:chExt cx="949442" cy="584059"/>
          </a:xfrm>
        </p:grpSpPr>
        <p:grpSp>
          <p:nvGrpSpPr>
            <p:cNvPr id="7" name="Группа 37"/>
            <p:cNvGrpSpPr/>
            <p:nvPr/>
          </p:nvGrpSpPr>
          <p:grpSpPr>
            <a:xfrm>
              <a:off x="2555776" y="3100305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92" name="Арка 91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Группа 101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05" name="Хорда 104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Хорда 105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Хорда 106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4" name="12-конечная звезда 103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2120454" y="3161144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х</a:t>
              </a:r>
              <a:r>
                <a:rPr lang="ru-RU" sz="2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grpSp>
        <p:nvGrpSpPr>
          <p:cNvPr id="10" name="Группа 6"/>
          <p:cNvGrpSpPr/>
          <p:nvPr/>
        </p:nvGrpSpPr>
        <p:grpSpPr>
          <a:xfrm>
            <a:off x="5330839" y="1147046"/>
            <a:ext cx="2955937" cy="574672"/>
            <a:chOff x="3384810" y="3143942"/>
            <a:chExt cx="2955937" cy="574672"/>
          </a:xfrm>
        </p:grpSpPr>
        <p:grpSp>
          <p:nvGrpSpPr>
            <p:cNvPr id="11" name="Группа 38"/>
            <p:cNvGrpSpPr/>
            <p:nvPr/>
          </p:nvGrpSpPr>
          <p:grpSpPr>
            <a:xfrm>
              <a:off x="4138804" y="3143942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79" name="Арка 78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" name="Группа 79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82" name="Хорда 81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Хорда 82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4" name="Хорда 83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1" name="12-конечная звезда 80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3384810" y="3175286"/>
              <a:ext cx="29559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на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у   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больше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endParaRPr lang="ru-RU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5669" y="3204718"/>
            <a:ext cx="5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8466" y="2368525"/>
            <a:ext cx="47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82320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16997 0.178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23 L -0.48872 0.290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02361 -0.1641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5" grpId="0"/>
      <p:bldP spid="3" grpId="0"/>
      <p:bldP spid="24" grpId="0"/>
      <p:bldP spid="28" grpId="0" animBg="1"/>
      <p:bldP spid="44" grpId="0" animBg="1"/>
      <p:bldP spid="46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1901903" y="3686381"/>
            <a:ext cx="1027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1дм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297" y="486916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1см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9556" y="4869160"/>
            <a:ext cx="4920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сантиметр – мера длины.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" y="1988840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4282" y="836712"/>
            <a:ext cx="615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измерить длину отрезка.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068960"/>
            <a:ext cx="464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Чему равна длина отрезка?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95536" y="1773086"/>
            <a:ext cx="6730339" cy="287762"/>
            <a:chOff x="1235143" y="1943870"/>
            <a:chExt cx="6730339" cy="28776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250133" y="2064060"/>
              <a:ext cx="670624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35143" y="1946812"/>
              <a:ext cx="0" cy="28482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965482" y="1943870"/>
              <a:ext cx="0" cy="28482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217501" y="217512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67716" y="217818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3675157"/>
            <a:ext cx="485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дециметр – мера длины.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10860" y="3686381"/>
            <a:ext cx="120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76778" y="1802750"/>
            <a:ext cx="699179" cy="186090"/>
            <a:chOff x="488445" y="4782162"/>
            <a:chExt cx="699179" cy="18609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488445" y="4869160"/>
              <a:ext cx="69917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99827" y="4785104"/>
              <a:ext cx="0" cy="1831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1177457" y="4782162"/>
              <a:ext cx="0" cy="1831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745161" y="2132856"/>
            <a:ext cx="85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80317" y="3686381"/>
            <a:ext cx="920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0407" y="128247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1см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6444" y="1805692"/>
            <a:ext cx="699179" cy="186090"/>
            <a:chOff x="488445" y="4782162"/>
            <a:chExt cx="699179" cy="18609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488445" y="4869160"/>
              <a:ext cx="69917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99827" y="4785104"/>
              <a:ext cx="0" cy="1831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177457" y="4782162"/>
              <a:ext cx="0" cy="1831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Прямоугольник 37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7491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694 L -0.71736 0.227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11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32948E-6 L 0.08594 -0.3278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-16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35838E-7 L 0.0033 0.4120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0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22" grpId="0"/>
      <p:bldP spid="23" grpId="0"/>
      <p:bldP spid="4" grpId="0"/>
      <p:bldP spid="10" grpId="0"/>
      <p:bldP spid="11" grpId="0"/>
      <p:bldP spid="12" grpId="0"/>
      <p:bldP spid="26" grpId="0"/>
      <p:bldP spid="26" grpId="1"/>
      <p:bldP spid="18" grpId="0"/>
      <p:bldP spid="18" grpId="1"/>
      <p:bldP spid="2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 flipV="1">
            <a:off x="909093" y="1797803"/>
            <a:ext cx="6700575" cy="681369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0351" y="2996952"/>
            <a:ext cx="369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2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28662" y="2479171"/>
            <a:ext cx="6681006" cy="7143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 rot="21388134">
            <a:off x="918563" y="4063200"/>
            <a:ext cx="6678286" cy="622127"/>
            <a:chOff x="938186" y="4286256"/>
            <a:chExt cx="5857916" cy="64294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938186" y="4286256"/>
              <a:ext cx="5786478" cy="569916"/>
            </a:xfrm>
            <a:prstGeom prst="line">
              <a:avLst/>
            </a:prstGeom>
            <a:ln w="381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938186" y="4857760"/>
              <a:ext cx="5857916" cy="71438"/>
            </a:xfrm>
            <a:prstGeom prst="line">
              <a:avLst/>
            </a:prstGeom>
            <a:ln w="381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 flipV="1">
            <a:off x="939803" y="4509120"/>
            <a:ext cx="6682277" cy="121660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164189" y="1563377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32040" y="1988157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797803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начертила синюю ломаную, а Петя – красную. Чья ломаная длиннее? Чья ломаная короче?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0000">
            <a:off x="671881" y="2223684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614627" y="2591164"/>
            <a:ext cx="7289506" cy="7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0000">
            <a:off x="671897" y="4383479"/>
            <a:ext cx="7289506" cy="7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3316589" y="3697868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7438">
            <a:off x="608975" y="4686383"/>
            <a:ext cx="7289506" cy="7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5574933" y="4077072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57854" y="5805264"/>
            <a:ext cx="46170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3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000">
            <a:off x="710921" y="5155031"/>
            <a:ext cx="7289506" cy="7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844899" y="476632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9861" y="5752420"/>
            <a:ext cx="2300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25356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5" grpId="0"/>
      <p:bldP spid="37" grpId="0"/>
      <p:bldP spid="38" grpId="0"/>
      <p:bldP spid="2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1778" y="90872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см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1737" y="1628800"/>
            <a:ext cx="400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9786" y="234888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3046" y="314096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+ 2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7756" y="3154239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+ 5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5934" y="406567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57756" y="406567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– 5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7942" y="5010487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7756" y="5010487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см –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63388" y="4078943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&gt;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63388" y="3154239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&lt;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63388" y="5023758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&gt;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251520" y="5949280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251520" y="5949280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251520" y="5949280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251520" y="5949280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 rot="10800000">
            <a:off x="1121729" y="5987115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 rot="10800000">
            <a:off x="1121729" y="5987115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121729" y="5987115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121729" y="5987115"/>
            <a:ext cx="227011" cy="302682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Равно 33"/>
          <p:cNvSpPr/>
          <p:nvPr/>
        </p:nvSpPr>
        <p:spPr>
          <a:xfrm>
            <a:off x="592037" y="6024950"/>
            <a:ext cx="416187" cy="189176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Равно 34"/>
          <p:cNvSpPr/>
          <p:nvPr/>
        </p:nvSpPr>
        <p:spPr>
          <a:xfrm>
            <a:off x="592037" y="6024950"/>
            <a:ext cx="416187" cy="189176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592037" y="6024950"/>
            <a:ext cx="416187" cy="189176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592037" y="6024950"/>
            <a:ext cx="416187" cy="189176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66307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5321" y="908720"/>
            <a:ext cx="65274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5321" y="1628800"/>
            <a:ext cx="65274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5025" y="2387126"/>
            <a:ext cx="63303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18187" y="5522110"/>
            <a:ext cx="6879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8664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1778" y="90872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см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1737" y="2060848"/>
            <a:ext cx="400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9786" y="2877987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3046" y="357570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+ 2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7756" y="358897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+ 5 дм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58562" y="429008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57756" y="429008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– 5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7942" y="544522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7756" y="544522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см –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63388" y="4303356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&gt;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63388" y="3588976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&lt;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63388" y="5458495"/>
            <a:ext cx="568084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&gt;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66307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9885" y="908720"/>
            <a:ext cx="65274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0801" y="2060848"/>
            <a:ext cx="652743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0504" y="2916233"/>
            <a:ext cx="63303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7124" y="4788441"/>
            <a:ext cx="266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11460" y="4788441"/>
            <a:ext cx="266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-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5868561"/>
            <a:ext cx="266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- 2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55476" y="5910751"/>
            <a:ext cx="266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c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-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см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6256" y="430962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16016" y="544522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1548081"/>
            <a:ext cx="343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см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10 c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17832" y="936576"/>
            <a:ext cx="538930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6483" y="1041079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6631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6" grpId="0" animBg="1"/>
      <p:bldP spid="7" grpId="0" animBg="1"/>
      <p:bldP spid="38" grpId="0"/>
      <p:bldP spid="39" grpId="0"/>
      <p:bldP spid="40" grpId="0"/>
      <p:bldP spid="41" grpId="0"/>
      <p:bldP spid="3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642910" y="264282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8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2910" y="321433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 + 2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42910" y="37858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13908" y="526288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2910" y="479715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2910" y="4295427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247899" y="378888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28728" y="47825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2910" y="577247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52360" y="264282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52360" y="321433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9 –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52360" y="37858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6740" y="5214596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52360" y="478596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52360" y="4295427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54910" y="37890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47758" y="4785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152360" y="578610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472" y="47610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придумал уравнения. Реши их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107504" y="1671191"/>
            <a:ext cx="8784976" cy="461665"/>
            <a:chOff x="107504" y="2031231"/>
            <a:chExt cx="8784976" cy="461665"/>
          </a:xfrm>
        </p:grpSpPr>
        <p:sp>
          <p:nvSpPr>
            <p:cNvPr id="44" name="TextBox 43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676192" y="264282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3 =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76192" y="321433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3 + 5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76192" y="37858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76192" y="479715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76192" y="4295427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81181" y="37888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62010" y="47825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76192" y="577247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04754" y="47610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534588" y="526288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=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39915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62 L -0.08576 0.1449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700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694 L -0.00243 0.1438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753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62 L -0.08576 0.1449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7006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5" grpId="1"/>
      <p:bldP spid="56" grpId="0"/>
      <p:bldP spid="57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0" grpId="0"/>
      <p:bldP spid="40" grpId="1"/>
      <p:bldP spid="41" grpId="0"/>
      <p:bldP spid="42" grpId="0"/>
      <p:bldP spid="42" grpId="1"/>
      <p:bldP spid="27" grpId="0"/>
      <p:bldP spid="28" grpId="0"/>
      <p:bldP spid="29" grpId="0"/>
      <p:bldP spid="30" grpId="0"/>
      <p:bldP spid="31" grpId="0"/>
      <p:bldP spid="31" grpId="1"/>
      <p:bldP spid="32" grpId="0"/>
      <p:bldP spid="47" grpId="0"/>
      <p:bldP spid="48" grpId="0"/>
      <p:bldP spid="48" grpId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0336656"/>
              </p:ext>
            </p:extLst>
          </p:nvPr>
        </p:nvGraphicFramePr>
        <p:xfrm>
          <a:off x="595308" y="1571612"/>
          <a:ext cx="7405716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2"/>
                <a:gridCol w="928694"/>
                <a:gridCol w="857256"/>
                <a:gridCol w="714380"/>
                <a:gridCol w="619108"/>
              </a:tblGrid>
              <a:tr h="3677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целое)</a:t>
                      </a:r>
                      <a:endParaRPr lang="ru-RU" sz="2400" i="1" dirty="0">
                        <a:solidFill>
                          <a:srgbClr val="7030A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7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69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69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461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553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0016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69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755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28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578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71669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1461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3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0049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8804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5857892"/>
            <a:ext cx="71438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0056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2065" y="585789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457200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5857892"/>
            <a:ext cx="71438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72065" y="585789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548680"/>
            <a:ext cx="695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Петя не записал в таблицу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3552554"/>
              </p:ext>
            </p:extLst>
          </p:nvPr>
        </p:nvGraphicFramePr>
        <p:xfrm>
          <a:off x="595308" y="1571612"/>
          <a:ext cx="7405716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2"/>
                <a:gridCol w="928694"/>
                <a:gridCol w="857256"/>
                <a:gridCol w="714380"/>
                <a:gridCol w="619108"/>
              </a:tblGrid>
              <a:tr h="3677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целое)</a:t>
                      </a:r>
                      <a:endParaRPr lang="ru-RU" sz="2400" i="1" dirty="0">
                        <a:solidFill>
                          <a:srgbClr val="7030A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7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i="1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cs typeface="Arial" pitchFamily="34" charset="0"/>
                        </a:rPr>
                        <a:t>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69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69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461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553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0016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69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755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5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28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578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71669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14611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3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00495" y="585791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88043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5857892"/>
            <a:ext cx="71438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00561" y="586438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2065" y="585789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5857892"/>
            <a:ext cx="71438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72065" y="585789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548680"/>
            <a:ext cx="695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Петя не записал в таблицу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89" y="2204864"/>
            <a:ext cx="904643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953241" y="1628800"/>
            <a:ext cx="770887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868144" y="2204864"/>
            <a:ext cx="770887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701023" y="1587788"/>
            <a:ext cx="669273" cy="5450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1324" y="2166802"/>
            <a:ext cx="576064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89366" y="4077072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35096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0" y="8994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действием искать ответ на вопрос каждой задачи?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703" y="2746627"/>
            <a:ext cx="3964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птиц улетело?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439226" y="1884183"/>
            <a:ext cx="1401452" cy="856518"/>
            <a:chOff x="3887924" y="3165514"/>
            <a:chExt cx="1401452" cy="85651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887924" y="3332163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х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80445" y="3165514"/>
              <a:ext cx="1208931" cy="856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7092280" y="2050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условие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703" y="2050832"/>
            <a:ext cx="6750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огорода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улетело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ворон и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сорок.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494116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(сложением)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5725998"/>
            <a:ext cx="28526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(вычитанием) 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4288" y="2685072"/>
            <a:ext cx="197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вопрос</a:t>
            </a:r>
            <a:endParaRPr lang="ru-RU" sz="28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75703" y="4437112"/>
            <a:ext cx="878878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4932040" y="1988840"/>
            <a:ext cx="1714670" cy="774115"/>
            <a:chOff x="1547664" y="3301232"/>
            <a:chExt cx="1714670" cy="70374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174" y="3301232"/>
              <a:ext cx="1440160" cy="703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Прямоугольник 19"/>
            <p:cNvSpPr/>
            <p:nvPr/>
          </p:nvSpPr>
          <p:spPr>
            <a:xfrm>
              <a:off x="1547664" y="3332163"/>
              <a:ext cx="385042" cy="4756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5350093" y="4587225"/>
            <a:ext cx="3758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5694" y="44624"/>
            <a:ext cx="5938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Длина. Дециметр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1988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57 -0.216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8" grpId="0" animBg="1"/>
      <p:bldP spid="44" grpId="0" animBg="1"/>
      <p:bldP spid="46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8610</TotalTime>
  <Words>995</Words>
  <Application>Microsoft Office PowerPoint</Application>
  <PresentationFormat>Экран (4:3)</PresentationFormat>
  <Paragraphs>294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918</cp:revision>
  <dcterms:created xsi:type="dcterms:W3CDTF">2010-10-26T14:31:01Z</dcterms:created>
  <dcterms:modified xsi:type="dcterms:W3CDTF">2013-01-30T19:41:15Z</dcterms:modified>
</cp:coreProperties>
</file>