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activeX/activeX4.xml" ContentType="application/vnd.ms-office.activeX+xml"/>
  <Override PartName="/ppt/activeX/activeX15.xml" ContentType="application/vnd.ms-office.activeX+xml"/>
  <Override PartName="/ppt/activeX/activeX17.xml" ContentType="application/vnd.ms-office.activeX+xml"/>
  <Override PartName="/ppt/activeX/activeX26.xml" ContentType="application/vnd.ms-office.activeX+xml"/>
  <Override PartName="/ppt/activeX/activeX35.xml" ContentType="application/vnd.ms-office.activeX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activeX/activeX13.xml" ContentType="application/vnd.ms-office.activeX+xml"/>
  <Override PartName="/ppt/activeX/activeX24.xml" ContentType="application/vnd.ms-office.activeX+xml"/>
  <Override PartName="/ppt/activeX/activeX33.xml" ContentType="application/vnd.ms-office.activeX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activeX/activeX11.xml" ContentType="application/vnd.ms-office.activeX+xml"/>
  <Override PartName="/ppt/activeX/activeX22.xml" ContentType="application/vnd.ms-office.activeX+xml"/>
  <Override PartName="/ppt/activeX/activeX31.xml" ContentType="application/vnd.ms-office.activeX+xml"/>
  <Default Extension="rels" ContentType="application/vnd.openxmlformats-package.relationships+xml"/>
  <Default Extension="xml" ContentType="application/xml"/>
  <Override PartName="/ppt/activeX/activeX20.xml" ContentType="application/vnd.ms-office.activeX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activeX/activeX8.xml" ContentType="application/vnd.ms-office.activeX+xml"/>
  <Override PartName="/ppt/activeX/activeX9.xml" ContentType="application/vnd.ms-office.activeX+xml"/>
  <Override PartName="/ppt/activeX/activeX29.xml" ContentType="application/vnd.ms-office.activeX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activeX/activeX6.xml" ContentType="application/vnd.ms-office.activeX+xml"/>
  <Override PartName="/ppt/activeX/activeX7.xml" ContentType="application/vnd.ms-office.activeX+xml"/>
  <Override PartName="/ppt/activeX/activeX18.xml" ContentType="application/vnd.ms-office.activeX+xml"/>
  <Override PartName="/ppt/activeX/activeX19.xml" ContentType="application/vnd.ms-office.activeX+xml"/>
  <Override PartName="/ppt/activeX/activeX27.xml" ContentType="application/vnd.ms-office.activeX+xml"/>
  <Override PartName="/ppt/activeX/activeX28.xml" ContentType="application/vnd.ms-office.activeX+xml"/>
  <Override PartName="/ppt/activeX/activeX36.xml" ContentType="application/vnd.ms-office.activeX+xml"/>
  <Override PartName="/ppt/activeX/activeX37.xml" ContentType="application/vnd.ms-office.activeX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ms-office.activeX"/>
  <Override PartName="/ppt/activeX/activeX5.xml" ContentType="application/vnd.ms-office.activeX+xml"/>
  <Override PartName="/ppt/activeX/activeX16.xml" ContentType="application/vnd.ms-office.activeX+xml"/>
  <Override PartName="/ppt/activeX/activeX25.xml" ContentType="application/vnd.ms-office.activeX+xml"/>
  <Override PartName="/ppt/activeX/activeX34.xml" ContentType="application/vnd.ms-office.activeX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activeX/activeX3.xml" ContentType="application/vnd.ms-office.activeX+xml"/>
  <Override PartName="/ppt/activeX/activeX14.xml" ContentType="application/vnd.ms-office.activeX+xml"/>
  <Override PartName="/ppt/activeX/activeX23.xml" ContentType="application/vnd.ms-office.activeX+xml"/>
  <Override PartName="/ppt/activeX/activeX32.xml" ContentType="application/vnd.ms-office.activeX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activeX/activeX1.xml" ContentType="application/vnd.ms-office.activeX+xml"/>
  <Override PartName="/ppt/activeX/activeX12.xml" ContentType="application/vnd.ms-office.activeX+xml"/>
  <Override PartName="/ppt/activeX/activeX21.xml" ContentType="application/vnd.ms-office.activeX+xml"/>
  <Override PartName="/ppt/activeX/activeX30.xml" ContentType="application/vnd.ms-office.activeX+xml"/>
  <Override PartName="/ppt/vbaProject.bin" ContentType="application/vnd.ms-office.vbaProject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ppt/activeX/activeX10.xml" ContentType="application/vnd.ms-office.activeX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06/relationships/vbaProject" Target="vbaProject.bin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12.xml.rels><?xml version="1.0" encoding="UTF-8" standalone="yes"?>
<Relationships xmlns="http://schemas.openxmlformats.org/package/2006/relationships"><Relationship Id="rId1" Type="http://schemas.microsoft.com/office/2006/relationships/activeXControlBinary" Target="activeX12.bin"/></Relationships>
</file>

<file path=ppt/activeX/_rels/activeX13.xml.rels><?xml version="1.0" encoding="UTF-8" standalone="yes"?>
<Relationships xmlns="http://schemas.openxmlformats.org/package/2006/relationships"><Relationship Id="rId1" Type="http://schemas.microsoft.com/office/2006/relationships/activeXControlBinary" Target="activeX13.bin"/></Relationships>
</file>

<file path=ppt/activeX/_rels/activeX14.xml.rels><?xml version="1.0" encoding="UTF-8" standalone="yes"?>
<Relationships xmlns="http://schemas.openxmlformats.org/package/2006/relationships"><Relationship Id="rId1" Type="http://schemas.microsoft.com/office/2006/relationships/activeXControlBinary" Target="activeX14.bin"/></Relationships>
</file>

<file path=ppt/activeX/_rels/activeX15.xml.rels><?xml version="1.0" encoding="UTF-8" standalone="yes"?>
<Relationships xmlns="http://schemas.openxmlformats.org/package/2006/relationships"><Relationship Id="rId1" Type="http://schemas.microsoft.com/office/2006/relationships/activeXControlBinary" Target="activeX15.bin"/></Relationships>
</file>

<file path=ppt/activeX/_rels/activeX16.xml.rels><?xml version="1.0" encoding="UTF-8" standalone="yes"?>
<Relationships xmlns="http://schemas.openxmlformats.org/package/2006/relationships"><Relationship Id="rId1" Type="http://schemas.microsoft.com/office/2006/relationships/activeXControlBinary" Target="activeX16.bin"/></Relationships>
</file>

<file path=ppt/activeX/_rels/activeX17.xml.rels><?xml version="1.0" encoding="UTF-8" standalone="yes"?>
<Relationships xmlns="http://schemas.openxmlformats.org/package/2006/relationships"><Relationship Id="rId1" Type="http://schemas.microsoft.com/office/2006/relationships/activeXControlBinary" Target="activeX17.bin"/></Relationships>
</file>

<file path=ppt/activeX/_rels/activeX18.xml.rels><?xml version="1.0" encoding="UTF-8" standalone="yes"?>
<Relationships xmlns="http://schemas.openxmlformats.org/package/2006/relationships"><Relationship Id="rId1" Type="http://schemas.microsoft.com/office/2006/relationships/activeXControlBinary" Target="activeX18.bin"/></Relationships>
</file>

<file path=ppt/activeX/_rels/activeX19.xml.rels><?xml version="1.0" encoding="UTF-8" standalone="yes"?>
<Relationships xmlns="http://schemas.openxmlformats.org/package/2006/relationships"><Relationship Id="rId1" Type="http://schemas.microsoft.com/office/2006/relationships/activeXControlBinary" Target="activeX19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20.xml.rels><?xml version="1.0" encoding="UTF-8" standalone="yes"?>
<Relationships xmlns="http://schemas.openxmlformats.org/package/2006/relationships"><Relationship Id="rId1" Type="http://schemas.microsoft.com/office/2006/relationships/activeXControlBinary" Target="activeX20.bin"/></Relationships>
</file>

<file path=ppt/activeX/_rels/activeX21.xml.rels><?xml version="1.0" encoding="UTF-8" standalone="yes"?>
<Relationships xmlns="http://schemas.openxmlformats.org/package/2006/relationships"><Relationship Id="rId1" Type="http://schemas.microsoft.com/office/2006/relationships/activeXControlBinary" Target="activeX21.bin"/></Relationships>
</file>

<file path=ppt/activeX/_rels/activeX22.xml.rels><?xml version="1.0" encoding="UTF-8" standalone="yes"?>
<Relationships xmlns="http://schemas.openxmlformats.org/package/2006/relationships"><Relationship Id="rId1" Type="http://schemas.microsoft.com/office/2006/relationships/activeXControlBinary" Target="activeX22.bin"/></Relationships>
</file>

<file path=ppt/activeX/_rels/activeX23.xml.rels><?xml version="1.0" encoding="UTF-8" standalone="yes"?>
<Relationships xmlns="http://schemas.openxmlformats.org/package/2006/relationships"><Relationship Id="rId1" Type="http://schemas.microsoft.com/office/2006/relationships/activeXControlBinary" Target="activeX23.bin"/></Relationships>
</file>

<file path=ppt/activeX/_rels/activeX24.xml.rels><?xml version="1.0" encoding="UTF-8" standalone="yes"?>
<Relationships xmlns="http://schemas.openxmlformats.org/package/2006/relationships"><Relationship Id="rId1" Type="http://schemas.microsoft.com/office/2006/relationships/activeXControlBinary" Target="activeX24.bin"/></Relationships>
</file>

<file path=ppt/activeX/_rels/activeX25.xml.rels><?xml version="1.0" encoding="UTF-8" standalone="yes"?>
<Relationships xmlns="http://schemas.openxmlformats.org/package/2006/relationships"><Relationship Id="rId1" Type="http://schemas.microsoft.com/office/2006/relationships/activeXControlBinary" Target="activeX25.bin"/></Relationships>
</file>

<file path=ppt/activeX/_rels/activeX26.xml.rels><?xml version="1.0" encoding="UTF-8" standalone="yes"?>
<Relationships xmlns="http://schemas.openxmlformats.org/package/2006/relationships"><Relationship Id="rId1" Type="http://schemas.microsoft.com/office/2006/relationships/activeXControlBinary" Target="activeX26.bin"/></Relationships>
</file>

<file path=ppt/activeX/_rels/activeX27.xml.rels><?xml version="1.0" encoding="UTF-8" standalone="yes"?>
<Relationships xmlns="http://schemas.openxmlformats.org/package/2006/relationships"><Relationship Id="rId1" Type="http://schemas.microsoft.com/office/2006/relationships/activeXControlBinary" Target="activeX27.bin"/></Relationships>
</file>

<file path=ppt/activeX/_rels/activeX28.xml.rels><?xml version="1.0" encoding="UTF-8" standalone="yes"?>
<Relationships xmlns="http://schemas.openxmlformats.org/package/2006/relationships"><Relationship Id="rId1" Type="http://schemas.microsoft.com/office/2006/relationships/activeXControlBinary" Target="activeX28.bin"/></Relationships>
</file>

<file path=ppt/activeX/_rels/activeX29.xml.rels><?xml version="1.0" encoding="UTF-8" standalone="yes"?>
<Relationships xmlns="http://schemas.openxmlformats.org/package/2006/relationships"><Relationship Id="rId1" Type="http://schemas.microsoft.com/office/2006/relationships/activeXControlBinary" Target="activeX29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30.xml.rels><?xml version="1.0" encoding="UTF-8" standalone="yes"?>
<Relationships xmlns="http://schemas.openxmlformats.org/package/2006/relationships"><Relationship Id="rId1" Type="http://schemas.microsoft.com/office/2006/relationships/activeXControlBinary" Target="activeX30.bin"/></Relationships>
</file>

<file path=ppt/activeX/_rels/activeX31.xml.rels><?xml version="1.0" encoding="UTF-8" standalone="yes"?>
<Relationships xmlns="http://schemas.openxmlformats.org/package/2006/relationships"><Relationship Id="rId1" Type="http://schemas.microsoft.com/office/2006/relationships/activeXControlBinary" Target="activeX31.bin"/></Relationships>
</file>

<file path=ppt/activeX/_rels/activeX32.xml.rels><?xml version="1.0" encoding="UTF-8" standalone="yes"?>
<Relationships xmlns="http://schemas.openxmlformats.org/package/2006/relationships"><Relationship Id="rId1" Type="http://schemas.microsoft.com/office/2006/relationships/activeXControlBinary" Target="activeX32.bin"/></Relationships>
</file>

<file path=ppt/activeX/_rels/activeX33.xml.rels><?xml version="1.0" encoding="UTF-8" standalone="yes"?>
<Relationships xmlns="http://schemas.openxmlformats.org/package/2006/relationships"><Relationship Id="rId1" Type="http://schemas.microsoft.com/office/2006/relationships/activeXControlBinary" Target="activeX33.bin"/></Relationships>
</file>

<file path=ppt/activeX/_rels/activeX34.xml.rels><?xml version="1.0" encoding="UTF-8" standalone="yes"?>
<Relationships xmlns="http://schemas.openxmlformats.org/package/2006/relationships"><Relationship Id="rId1" Type="http://schemas.microsoft.com/office/2006/relationships/activeXControlBinary" Target="activeX34.bin"/></Relationships>
</file>

<file path=ppt/activeX/_rels/activeX35.xml.rels><?xml version="1.0" encoding="UTF-8" standalone="yes"?>
<Relationships xmlns="http://schemas.openxmlformats.org/package/2006/relationships"><Relationship Id="rId1" Type="http://schemas.microsoft.com/office/2006/relationships/activeXControlBinary" Target="activeX35.bin"/></Relationships>
</file>

<file path=ppt/activeX/_rels/activeX36.xml.rels><?xml version="1.0" encoding="UTF-8" standalone="yes"?>
<Relationships xmlns="http://schemas.openxmlformats.org/package/2006/relationships"><Relationship Id="rId1" Type="http://schemas.microsoft.com/office/2006/relationships/activeXControlBinary" Target="activeX36.bin"/></Relationships>
</file>

<file path=ppt/activeX/_rels/activeX37.xml.rels><?xml version="1.0" encoding="UTF-8" standalone="yes"?>
<Relationships xmlns="http://schemas.openxmlformats.org/package/2006/relationships"><Relationship Id="rId1" Type="http://schemas.microsoft.com/office/2006/relationships/activeXControlBinary" Target="activeX37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10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1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2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4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6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17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18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19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2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3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24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25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26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27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28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29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30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3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3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34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35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36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7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9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3" Type="http://schemas.openxmlformats.org/officeDocument/2006/relationships/control" Target="../activeX/activeX2.xml"/><Relationship Id="rId7" Type="http://schemas.openxmlformats.org/officeDocument/2006/relationships/control" Target="../activeX/activeX6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control" Target="../activeX/activeX5.xml"/><Relationship Id="rId5" Type="http://schemas.openxmlformats.org/officeDocument/2006/relationships/control" Target="../activeX/activeX4.xml"/><Relationship Id="rId4" Type="http://schemas.openxmlformats.org/officeDocument/2006/relationships/control" Target="../activeX/activeX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3" Type="http://schemas.openxmlformats.org/officeDocument/2006/relationships/control" Target="../activeX/activeX8.xml"/><Relationship Id="rId7" Type="http://schemas.openxmlformats.org/officeDocument/2006/relationships/control" Target="../activeX/activeX12.xml"/><Relationship Id="rId2" Type="http://schemas.openxmlformats.org/officeDocument/2006/relationships/control" Target="../activeX/activeX7.xml"/><Relationship Id="rId1" Type="http://schemas.openxmlformats.org/officeDocument/2006/relationships/vmlDrawing" Target="../drawings/vmlDrawing2.vml"/><Relationship Id="rId6" Type="http://schemas.openxmlformats.org/officeDocument/2006/relationships/control" Target="../activeX/activeX11.xml"/><Relationship Id="rId5" Type="http://schemas.openxmlformats.org/officeDocument/2006/relationships/control" Target="../activeX/activeX10.xml"/><Relationship Id="rId4" Type="http://schemas.openxmlformats.org/officeDocument/2006/relationships/control" Target="../activeX/activeX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4.xml"/><Relationship Id="rId2" Type="http://schemas.openxmlformats.org/officeDocument/2006/relationships/control" Target="../activeX/activeX13.xml"/><Relationship Id="rId1" Type="http://schemas.openxmlformats.org/officeDocument/2006/relationships/vmlDrawing" Target="../drawings/vmlDrawing3.vml"/><Relationship Id="rId5" Type="http://schemas.openxmlformats.org/officeDocument/2006/relationships/slideLayout" Target="../slideLayouts/slideLayout7.xml"/><Relationship Id="rId4" Type="http://schemas.openxmlformats.org/officeDocument/2006/relationships/control" Target="../activeX/activeX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7.xml"/><Relationship Id="rId7" Type="http://schemas.openxmlformats.org/officeDocument/2006/relationships/slideLayout" Target="../slideLayouts/slideLayout7.xml"/><Relationship Id="rId2" Type="http://schemas.openxmlformats.org/officeDocument/2006/relationships/control" Target="../activeX/activeX16.xml"/><Relationship Id="rId1" Type="http://schemas.openxmlformats.org/officeDocument/2006/relationships/vmlDrawing" Target="../drawings/vmlDrawing4.vml"/><Relationship Id="rId6" Type="http://schemas.openxmlformats.org/officeDocument/2006/relationships/control" Target="../activeX/activeX20.xml"/><Relationship Id="rId5" Type="http://schemas.openxmlformats.org/officeDocument/2006/relationships/control" Target="../activeX/activeX19.xml"/><Relationship Id="rId4" Type="http://schemas.openxmlformats.org/officeDocument/2006/relationships/control" Target="../activeX/activeX1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3" Type="http://schemas.openxmlformats.org/officeDocument/2006/relationships/control" Target="../activeX/activeX22.xml"/><Relationship Id="rId7" Type="http://schemas.openxmlformats.org/officeDocument/2006/relationships/control" Target="../activeX/activeX26.xml"/><Relationship Id="rId2" Type="http://schemas.openxmlformats.org/officeDocument/2006/relationships/control" Target="../activeX/activeX21.xml"/><Relationship Id="rId1" Type="http://schemas.openxmlformats.org/officeDocument/2006/relationships/vmlDrawing" Target="../drawings/vmlDrawing5.vml"/><Relationship Id="rId6" Type="http://schemas.openxmlformats.org/officeDocument/2006/relationships/control" Target="../activeX/activeX25.xml"/><Relationship Id="rId5" Type="http://schemas.openxmlformats.org/officeDocument/2006/relationships/control" Target="../activeX/activeX24.xml"/><Relationship Id="rId4" Type="http://schemas.openxmlformats.org/officeDocument/2006/relationships/control" Target="../activeX/activeX2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3" Type="http://schemas.openxmlformats.org/officeDocument/2006/relationships/control" Target="../activeX/activeX28.xml"/><Relationship Id="rId7" Type="http://schemas.openxmlformats.org/officeDocument/2006/relationships/control" Target="../activeX/activeX32.xml"/><Relationship Id="rId2" Type="http://schemas.openxmlformats.org/officeDocument/2006/relationships/control" Target="../activeX/activeX27.xml"/><Relationship Id="rId1" Type="http://schemas.openxmlformats.org/officeDocument/2006/relationships/vmlDrawing" Target="../drawings/vmlDrawing6.vml"/><Relationship Id="rId6" Type="http://schemas.openxmlformats.org/officeDocument/2006/relationships/control" Target="../activeX/activeX31.xml"/><Relationship Id="rId5" Type="http://schemas.openxmlformats.org/officeDocument/2006/relationships/control" Target="../activeX/activeX30.xml"/><Relationship Id="rId4" Type="http://schemas.openxmlformats.org/officeDocument/2006/relationships/control" Target="../activeX/activeX2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34.xml"/><Relationship Id="rId7" Type="http://schemas.openxmlformats.org/officeDocument/2006/relationships/slideLayout" Target="../slideLayouts/slideLayout7.xml"/><Relationship Id="rId2" Type="http://schemas.openxmlformats.org/officeDocument/2006/relationships/control" Target="../activeX/activeX33.xml"/><Relationship Id="rId1" Type="http://schemas.openxmlformats.org/officeDocument/2006/relationships/vmlDrawing" Target="../drawings/vmlDrawing7.vml"/><Relationship Id="rId6" Type="http://schemas.openxmlformats.org/officeDocument/2006/relationships/control" Target="../activeX/activeX37.xml"/><Relationship Id="rId5" Type="http://schemas.openxmlformats.org/officeDocument/2006/relationships/control" Target="../activeX/activeX36.xml"/><Relationship Id="rId4" Type="http://schemas.openxmlformats.org/officeDocument/2006/relationships/control" Target="../activeX/activeX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2203" y="2967335"/>
            <a:ext cx="743960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Охрана водоёмов</a:t>
            </a:r>
            <a:endParaRPr lang="ru-RU" sz="66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71800" y="1219200"/>
            <a:ext cx="298338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ТЕСТ</a:t>
            </a:r>
            <a:endParaRPr lang="ru-RU" sz="88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75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304800"/>
            <a:ext cx="78374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i="1" dirty="0" smtClean="0"/>
              <a:t>Выбери правильный вариант ответа</a:t>
            </a:r>
            <a:endParaRPr lang="ru-RU" sz="36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143000"/>
            <a:ext cx="854419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/>
                </a:solidFill>
              </a:rPr>
              <a:t>Как называют искусственное углубление </a:t>
            </a:r>
          </a:p>
          <a:p>
            <a:pPr algn="ctr"/>
            <a:r>
              <a:rPr lang="ru-RU" sz="3200" b="1" dirty="0" smtClean="0">
                <a:solidFill>
                  <a:schemeClr val="accent1"/>
                </a:solidFill>
              </a:rPr>
              <a:t>на земле, заполненное водой?</a:t>
            </a:r>
            <a:endParaRPr lang="ru-RU" sz="3200" b="1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2438400"/>
            <a:ext cx="205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cs typeface="Aparajita" pitchFamily="34" charset="0"/>
              </a:rPr>
              <a:t>Озеро</a:t>
            </a:r>
            <a:endParaRPr lang="ru-RU" sz="4800" b="1" dirty="0">
              <a:solidFill>
                <a:schemeClr val="accent1">
                  <a:lumMod val="75000"/>
                </a:schemeClr>
              </a:solidFill>
              <a:cs typeface="Aparajit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3276600"/>
            <a:ext cx="51099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</a:rPr>
              <a:t>Водохранилище</a:t>
            </a:r>
            <a:endParaRPr lang="ru-RU" sz="4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4114800"/>
            <a:ext cx="16843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</a:rPr>
              <a:t>Пруд</a:t>
            </a:r>
            <a:endParaRPr lang="ru-RU" sz="4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5029200"/>
            <a:ext cx="15871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</a:rPr>
              <a:t>Река</a:t>
            </a:r>
            <a:endParaRPr lang="ru-RU" sz="4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controls>
      <p:control spid="1027" name="CheckBox1" r:id="rId2" imgW="152280" imgH="380880"/>
      <p:control spid="1028" name="CheckBox2" r:id="rId3" imgW="152280" imgH="457200"/>
      <p:control spid="1029" name="CheckBox3" r:id="rId4" imgW="152280" imgH="533520"/>
      <p:control spid="1030" name="CheckBox4" r:id="rId5" imgW="152280" imgH="609480"/>
      <p:control spid="1031" name="CommandButton1" r:id="rId6" imgW="1523880" imgH="914400"/>
      <p:control spid="1032" name="TextBox1" r:id="rId7" imgW="3429000" imgH="91440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9200" y="1295400"/>
            <a:ext cx="6934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2"/>
                </a:solidFill>
              </a:rPr>
              <a:t>Почему реки могут обмелеть? </a:t>
            </a:r>
            <a:endParaRPr lang="ru-RU" sz="3200" b="1" dirty="0">
              <a:solidFill>
                <a:schemeClr val="accent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38400" y="533400"/>
            <a:ext cx="48063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i="1" dirty="0" smtClean="0"/>
              <a:t>Найди лишний пункт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3400" y="2057400"/>
            <a:ext cx="7315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Засоряются и уничтожаются истоки рек.</a:t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3400" y="3276600"/>
            <a:ext cx="6477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Много воды реки приносят в моря.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3400" y="4648200"/>
            <a:ext cx="80552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Вырубка деревьев по берегам рек. </a:t>
            </a:r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3400" y="5486400"/>
            <a:ext cx="590591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Интенсивное испарение </a:t>
            </a:r>
          </a:p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с поверхности.</a:t>
            </a:r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controls>
      <p:control spid="2054" name="CommandButton1" r:id="rId2" imgW="914400" imgH="914400"/>
      <p:control spid="2055" name="TextBox1" r:id="rId3" imgW="2286000" imgH="533520"/>
      <p:control spid="2056" name="OptionButton1" r:id="rId4" imgW="152280" imgH="533520"/>
      <p:control spid="2057" name="OptionButton2" r:id="rId5" imgW="152280" imgH="533520"/>
      <p:control spid="2058" name="OptionButton3" r:id="rId6" imgW="152280" imgH="457200"/>
      <p:control spid="2059" name="OptionButton4" r:id="rId7" imgW="152280" imgH="53352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" y="1600200"/>
            <a:ext cx="7989367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Живым фильтром водоёмов</a:t>
            </a:r>
          </a:p>
          <a:p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называют</a:t>
            </a:r>
            <a:endParaRPr lang="ru-RU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228600"/>
            <a:ext cx="81581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i="1" dirty="0" smtClean="0"/>
              <a:t>Закончи предложение, вписав только </a:t>
            </a:r>
          </a:p>
          <a:p>
            <a:pPr algn="ctr"/>
            <a:r>
              <a:rPr lang="ru-RU" sz="3600" i="1" dirty="0" smtClean="0"/>
              <a:t> слово (слова) в нужной форме.</a:t>
            </a:r>
            <a:endParaRPr lang="ru-RU" sz="3600" i="1" dirty="0"/>
          </a:p>
        </p:txBody>
      </p:sp>
    </p:spTree>
    <p:controls>
      <p:control spid="3074" name="TextBox1" r:id="rId2" imgW="4038480" imgH="914400"/>
      <p:control spid="3075" name="CommandButton1" r:id="rId3" imgW="914400" imgH="914400"/>
      <p:control spid="3076" name="TextBox2" r:id="rId4" imgW="4876920" imgH="914400"/>
    </p:controls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5800" y="685800"/>
            <a:ext cx="80964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i="1" dirty="0" smtClean="0"/>
              <a:t>Выбери правильный вариант ответа</a:t>
            </a:r>
            <a:endParaRPr lang="ru-RU" sz="3600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57200" y="1524000"/>
            <a:ext cx="86226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accent1"/>
                </a:solidFill>
              </a:rPr>
              <a:t>Санитарами пресных водоемов считают…</a:t>
            </a:r>
            <a:endParaRPr lang="ru-RU" sz="3200" b="1" dirty="0">
              <a:solidFill>
                <a:schemeClr val="accent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9600" y="2362200"/>
            <a:ext cx="453842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</a:rPr>
              <a:t>рака, беззубку</a:t>
            </a:r>
            <a:endParaRPr lang="ru-RU" sz="4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09600" y="3505200"/>
            <a:ext cx="624279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</a:rPr>
              <a:t>прудовика, катушку</a:t>
            </a:r>
            <a:endParaRPr lang="ru-RU" sz="4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5800" y="4724400"/>
            <a:ext cx="572528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</a:rPr>
              <a:t>клопа-водомерку, </a:t>
            </a:r>
          </a:p>
          <a:p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</a:rPr>
              <a:t>жука-плавунца</a:t>
            </a:r>
            <a:endParaRPr lang="ru-RU" sz="4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controls>
      <p:control spid="4098" name="CheckBox1" r:id="rId2" imgW="152280" imgH="533520"/>
      <p:control spid="4099" name="CheckBox2" r:id="rId3" imgW="152280" imgH="685800"/>
      <p:control spid="4100" name="CheckBox3" r:id="rId4" imgW="152280" imgH="609480"/>
      <p:control spid="4101" name="CommandButton1" r:id="rId5" imgW="914400" imgH="914400"/>
      <p:control spid="4102" name="TextBox1" r:id="rId6" imgW="2362320" imgH="914400"/>
    </p:controls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6800" y="1371600"/>
            <a:ext cx="78383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chemeClr val="accent2"/>
                </a:solidFill>
              </a:rPr>
              <a:t>Как можно очистить загрязненную воду?</a:t>
            </a:r>
            <a:endParaRPr lang="ru-RU" sz="3200" dirty="0">
              <a:solidFill>
                <a:schemeClr val="accent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7200" y="381000"/>
            <a:ext cx="83769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i="1" dirty="0" smtClean="0"/>
              <a:t>Выбери правильные варианты ответа</a:t>
            </a:r>
            <a:endParaRPr lang="ru-RU" sz="3600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5800" y="2133600"/>
            <a:ext cx="333456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</a:rPr>
              <a:t> нагреть  </a:t>
            </a:r>
            <a:r>
              <a:rPr lang="ru-RU" dirty="0" smtClean="0"/>
              <a:t>      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62000" y="3124200"/>
            <a:ext cx="297216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</a:rPr>
              <a:t>охладить</a:t>
            </a:r>
            <a:endParaRPr lang="ru-RU" sz="4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62000" y="4191000"/>
            <a:ext cx="524220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</a:rPr>
              <a:t>профильтровать</a:t>
            </a:r>
            <a:endParaRPr lang="ru-RU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5334000"/>
            <a:ext cx="370216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</a:rPr>
              <a:t>заморозить</a:t>
            </a:r>
            <a:endParaRPr lang="ru-RU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controls>
      <p:control spid="5126" name="CommandButton1" r:id="rId2" imgW="914400" imgH="914400"/>
      <p:control spid="5127" name="TextBox1" r:id="rId3" imgW="2743200" imgH="914400"/>
      <p:control spid="5128" name="CheckBox1" r:id="rId4" imgW="152280" imgH="457200"/>
      <p:control spid="5129" name="CheckBox2" r:id="rId5" imgW="152280" imgH="457200"/>
      <p:control spid="5130" name="CheckBox3" r:id="rId6" imgW="152280" imgH="533520"/>
      <p:control spid="5131" name="CheckBox4" r:id="rId7" imgW="152280" imgH="533520"/>
    </p:controls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00200" y="1143000"/>
            <a:ext cx="65682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Как можно экономить воду?</a:t>
            </a:r>
            <a:endParaRPr lang="ru-RU" sz="3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2124" y="304800"/>
            <a:ext cx="74795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i="1" dirty="0" smtClean="0"/>
              <a:t>Выбери правильные варианты ответа</a:t>
            </a:r>
            <a:endParaRPr lang="ru-RU" sz="3200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1600200"/>
            <a:ext cx="576920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остужать суп под струей </a:t>
            </a:r>
          </a:p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холодной воды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1000" y="2819400"/>
            <a:ext cx="534819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закрывать кран, когда </a:t>
            </a:r>
          </a:p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чистишь зубы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1000" y="4114800"/>
            <a:ext cx="6019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пойти разговаривать по телефону, не закрыв кран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7200" y="5410200"/>
            <a:ext cx="640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отключать душ, когда намыливаешь мочалку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controls>
      <p:control spid="6146" name="CheckBox1" r:id="rId2" imgW="152280" imgH="685800"/>
      <p:control spid="6147" name="CheckBox2" r:id="rId3" imgW="152280" imgH="533520"/>
      <p:control spid="6148" name="CheckBox3" r:id="rId4" imgW="152280" imgH="533520"/>
      <p:control spid="6149" name="CheckBox4" r:id="rId5" imgW="152280" imgH="457200"/>
      <p:control spid="6150" name="CommandButton1" r:id="rId6" imgW="914400" imgH="914400"/>
      <p:control spid="6151" name="TextBox1" r:id="rId7" imgW="2209680" imgH="914400"/>
    </p:controls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1295400"/>
            <a:ext cx="928876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От чего загрязняется вода в реках и озёрах?</a:t>
            </a:r>
            <a:endParaRPr kumimoji="0" lang="ru-RU" sz="3200" b="1" u="none" strike="noStrike" cap="none" normalizeH="0" baseline="0" dirty="0" smtClean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71600" y="533400"/>
            <a:ext cx="72278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i="1" dirty="0" smtClean="0"/>
              <a:t>Выбери правильный вариант ответа</a:t>
            </a:r>
            <a:endParaRPr lang="ru-RU" sz="3200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3400" y="2209800"/>
            <a:ext cx="788453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от использования воды в быту</a:t>
            </a: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3400" y="3124200"/>
            <a:ext cx="6230680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от использования воды </a:t>
            </a:r>
          </a:p>
          <a:p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в производстве</a:t>
            </a: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7200" y="4572000"/>
            <a:ext cx="7543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от слива сточных вод заводов и фабрик, нечистот с ферм</a:t>
            </a:r>
            <a:endParaRPr lang="ru-RU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controls>
      <p:control spid="7170" name="CheckBox1" r:id="rId2" imgW="152280" imgH="533520"/>
      <p:control spid="7171" name="CheckBox2" r:id="rId3" imgW="152280" imgH="533520"/>
      <p:control spid="7172" name="CheckBox3" r:id="rId4" imgW="152280" imgH="457200"/>
      <p:control spid="7173" name="CommandButton1" r:id="rId5" imgW="914400" imgH="914400"/>
      <p:control spid="7174" name="TextBox1" r:id="rId6" imgW="2895480" imgH="533520"/>
    </p:controls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93</TotalTime>
  <Words>174</Words>
  <Application>Microsoft Office PowerPoint</Application>
  <PresentationFormat>Экран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Максим</dc:creator>
  <cp:lastModifiedBy>Максим</cp:lastModifiedBy>
  <cp:revision>10</cp:revision>
  <dcterms:created xsi:type="dcterms:W3CDTF">2012-05-01T10:52:48Z</dcterms:created>
  <dcterms:modified xsi:type="dcterms:W3CDTF">2012-05-01T12:39:12Z</dcterms:modified>
</cp:coreProperties>
</file>