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CC0099"/>
    <a:srgbClr val="3399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3194-0B49-4598-9B26-5E0CC01E1DF8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8443-6162-4171-BA7D-77C275828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143667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 Устный счёт: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5700" dirty="0" smtClean="0">
                <a:solidFill>
                  <a:schemeClr val="tx1"/>
                </a:solidFill>
              </a:rPr>
              <a:t>Учащиеся записывают знак арифметического действия, с помощью которого решается задача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C0000"/>
                </a:solidFill>
              </a:rPr>
              <a:t>1 вопрос:</a:t>
            </a:r>
            <a:endParaRPr lang="ru-RU" sz="6000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На юбилейный вечер пришли 180 бывших</a:t>
            </a:r>
          </a:p>
          <a:p>
            <a:r>
              <a:rPr lang="ru-RU" sz="4800" dirty="0"/>
              <a:t>у</a:t>
            </a:r>
            <a:r>
              <a:rPr lang="ru-RU" sz="4800" dirty="0" smtClean="0"/>
              <a:t>чеников школы, а учителей в 6 раз меньше. Сколько учителей было на юбилейном вечере?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2 вопрос: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 киоск привезли новые журналы. После того, как продали 60 журналов, в киоске осталось 70 журналов. Сколько журналов привезли в киоск? </a:t>
            </a:r>
            <a:endParaRPr lang="ru-RU" sz="4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C0099"/>
                </a:solidFill>
              </a:rPr>
              <a:t>3 вопрос:</a:t>
            </a:r>
            <a:endParaRPr lang="ru-RU" sz="6000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У Лены было 18 орехов. После того, как она</a:t>
            </a:r>
          </a:p>
          <a:p>
            <a:r>
              <a:rPr lang="ru-RU" sz="4800" dirty="0" smtClean="0"/>
              <a:t>отдала брату несколько орехов, у неё осталось 12 0рехов Ск. орехов отдала Лена брату?</a:t>
            </a:r>
            <a:endParaRPr lang="ru-RU" sz="4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4 вопрос: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 новой ярмарке поставили 90 торговых палаток, по 18 палаток в каждом ряду. Ск.</a:t>
            </a:r>
          </a:p>
          <a:p>
            <a:r>
              <a:rPr lang="ru-RU" sz="5400" dirty="0" smtClean="0"/>
              <a:t>получилось рядов с новыми палатками?</a:t>
            </a:r>
            <a:endParaRPr lang="ru-RU" sz="5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5 вопрос: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 супермаркете 20 секций. В каждой секции работает по 3 продавца. Ск. продавцов работает во всех секциях?</a:t>
            </a:r>
            <a:endParaRPr lang="ru-RU" sz="5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Ответы: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92909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4000" dirty="0" smtClean="0">
                <a:solidFill>
                  <a:srgbClr val="000099"/>
                </a:solidFill>
              </a:rPr>
              <a:t>                   </a:t>
            </a:r>
            <a:r>
              <a:rPr lang="ru-RU" sz="6000" dirty="0" smtClean="0"/>
              <a:t>:     </a:t>
            </a:r>
            <a:r>
              <a:rPr lang="ru-RU" sz="6000" smtClean="0"/>
              <a:t>+      </a:t>
            </a:r>
            <a:r>
              <a:rPr lang="ru-RU" sz="6000" smtClean="0"/>
              <a:t>-     </a:t>
            </a:r>
            <a:r>
              <a:rPr lang="ru-RU" sz="6000" dirty="0" smtClean="0"/>
              <a:t>:      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стный счёт 16 д.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устный счёт 16 д.ек</Template>
  <TotalTime>27</TotalTime>
  <Words>160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устный счёт 16 д.ек</vt:lpstr>
      <vt:lpstr> Устный счёт:</vt:lpstr>
      <vt:lpstr>1 вопрос:</vt:lpstr>
      <vt:lpstr>2 вопрос:</vt:lpstr>
      <vt:lpstr>3 вопрос:</vt:lpstr>
      <vt:lpstr>4 вопрос:</vt:lpstr>
      <vt:lpstr>5 вопрос:</vt:lpstr>
      <vt:lpstr>Ответы: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счёт:</dc:title>
  <dc:creator>ticher</dc:creator>
  <cp:lastModifiedBy>ticher</cp:lastModifiedBy>
  <cp:revision>5</cp:revision>
  <dcterms:created xsi:type="dcterms:W3CDTF">2010-02-15T08:41:24Z</dcterms:created>
  <dcterms:modified xsi:type="dcterms:W3CDTF">2010-02-24T07:48:58Z</dcterms:modified>
</cp:coreProperties>
</file>