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637" r:id="rId2"/>
    <p:sldId id="646" r:id="rId3"/>
    <p:sldId id="655" r:id="rId4"/>
    <p:sldId id="647" r:id="rId5"/>
    <p:sldId id="656" r:id="rId6"/>
    <p:sldId id="635" r:id="rId7"/>
    <p:sldId id="652" r:id="rId8"/>
    <p:sldId id="608" r:id="rId9"/>
    <p:sldId id="653" r:id="rId10"/>
    <p:sldId id="654" r:id="rId11"/>
    <p:sldId id="63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FFE947"/>
    <a:srgbClr val="F3650D"/>
    <a:srgbClr val="FD3F03"/>
    <a:srgbClr val="00FFFF"/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7" d="100"/>
          <a:sy n="47" d="100"/>
        </p:scale>
        <p:origin x="-494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25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«Длина. Сантиметр»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528" y="1274290"/>
            <a:ext cx="4331091" cy="2970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929190" y="1516503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475656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см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928670"/>
            <a:ext cx="8715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Меры длин, измеренных одинаковыми мерками, можно сравнивать, складывать и вычитать.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55837" y="3785228"/>
            <a:ext cx="2008251" cy="288032"/>
            <a:chOff x="683568" y="3356992"/>
            <a:chExt cx="2753689" cy="28803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3568" y="3356992"/>
              <a:ext cx="0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435025" y="3372232"/>
              <a:ext cx="0" cy="2541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659056" y="3804949"/>
            <a:ext cx="2698969" cy="231258"/>
            <a:chOff x="683568" y="3420237"/>
            <a:chExt cx="2753689" cy="15417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83568" y="3425317"/>
              <a:ext cx="0" cy="14909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435025" y="3420237"/>
              <a:ext cx="0" cy="15417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148064" y="407666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5314" y="40493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63678" y="404745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81393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2875232" y="1114861"/>
            <a:ext cx="302794" cy="4735143"/>
          </a:xfrm>
          <a:prstGeom prst="rightBracket">
            <a:avLst>
              <a:gd name="adj" fmla="val 70634"/>
            </a:avLst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23313" y="2869370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см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603672" y="4581128"/>
            <a:ext cx="658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41936" y="5301208"/>
            <a:ext cx="4017871" cy="461665"/>
            <a:chOff x="241936" y="5301208"/>
            <a:chExt cx="4017871" cy="46166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7573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4193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65665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31865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645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7981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0965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27585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380858" y="407012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86595" y="407666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13805" y="28693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48064" y="407707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17191" y="458112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5314" y="40493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148064" y="407707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63678" y="403620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55314" y="40493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263678" y="404745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86" y="3933056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214282" y="2348880"/>
            <a:ext cx="644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длину отрезка  НТ.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53376" y="4111064"/>
            <a:ext cx="4411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3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3.61111E-6 0.0736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8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7101 0.077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22326 0.0754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3773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2585 0.0715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12274 0.075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37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06163 0.0715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7292 0.3632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18148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115 L -0.12986 0.1773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892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162 L -0.07327 0.1854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942E-6 L -0.31284 0.1667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8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25" grpId="0"/>
      <p:bldP spid="25" grpId="1"/>
      <p:bldP spid="29" grpId="0"/>
      <p:bldP spid="29" grpId="1"/>
      <p:bldP spid="31" grpId="0"/>
      <p:bldP spid="28" grpId="0" animBg="1"/>
      <p:bldP spid="33" grpId="0"/>
      <p:bldP spid="32" grpId="0"/>
      <p:bldP spid="45" grpId="0"/>
      <p:bldP spid="45" grpId="1"/>
      <p:bldP spid="45" grpId="2"/>
      <p:bldP spid="46" grpId="0"/>
      <p:bldP spid="46" grpId="1"/>
      <p:bldP spid="37" grpId="0"/>
      <p:bldP spid="37" grpId="1"/>
      <p:bldP spid="49" grpId="0"/>
      <p:bldP spid="49" grpId="1"/>
      <p:bldP spid="50" grpId="0"/>
      <p:bldP spid="52" grpId="0"/>
      <p:bldP spid="52" grpId="1"/>
      <p:bldP spid="53" grpId="0"/>
      <p:bldP spid="53" grpId="1"/>
      <p:bldP spid="54" grpId="0"/>
      <p:bldP spid="54" grpId="1"/>
      <p:bldP spid="56" grpId="0"/>
      <p:bldP spid="56" grpId="1"/>
      <p:bldP spid="55" grpId="0"/>
      <p:bldP spid="55" grpId="1"/>
      <p:bldP spid="48" grpId="0"/>
      <p:bldP spid="4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72" y="1536495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9" name="Группа 118"/>
          <p:cNvGrpSpPr/>
          <p:nvPr/>
        </p:nvGrpSpPr>
        <p:grpSpPr>
          <a:xfrm>
            <a:off x="797205" y="3501008"/>
            <a:ext cx="6040175" cy="432048"/>
            <a:chOff x="1500166" y="4941168"/>
            <a:chExt cx="1055610" cy="288032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Группа 120"/>
            <p:cNvGrpSpPr/>
            <p:nvPr/>
          </p:nvGrpSpPr>
          <p:grpSpPr>
            <a:xfrm>
              <a:off x="1500342" y="4941168"/>
              <a:ext cx="1054012" cy="288032"/>
              <a:chOff x="1500342" y="4941168"/>
              <a:chExt cx="1054012" cy="288032"/>
            </a:xfrm>
          </p:grpSpPr>
          <p:cxnSp>
            <p:nvCxnSpPr>
              <p:cNvPr id="122" name="Прямая соединительная линия 121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500342" y="494116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285720" y="581779"/>
            <a:ext cx="867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с помощью циркуля измерила длину одного и того же отрезка АБ. Какие мерки были у Кати?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520" y="35010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51787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22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065091" y="347139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90" name="Группа 89"/>
          <p:cNvGrpSpPr/>
          <p:nvPr/>
        </p:nvGrpSpPr>
        <p:grpSpPr>
          <a:xfrm>
            <a:off x="797204" y="3545720"/>
            <a:ext cx="6040175" cy="324605"/>
            <a:chOff x="1500166" y="4976983"/>
            <a:chExt cx="1055610" cy="216403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Группа 91"/>
            <p:cNvGrpSpPr/>
            <p:nvPr/>
          </p:nvGrpSpPr>
          <p:grpSpPr>
            <a:xfrm>
              <a:off x="1500342" y="4976983"/>
              <a:ext cx="1054012" cy="216403"/>
              <a:chOff x="1500342" y="4976983"/>
              <a:chExt cx="1054012" cy="216403"/>
            </a:xfrm>
          </p:grpSpPr>
          <p:cxnSp>
            <p:nvCxnSpPr>
              <p:cNvPr id="93" name="Прямая соединительная линия 92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500342" y="4976983"/>
                <a:ext cx="0" cy="216403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251520" y="58581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65091" y="582849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743977" y="1605068"/>
            <a:ext cx="2160239" cy="2255980"/>
            <a:chOff x="4743977" y="1605068"/>
            <a:chExt cx="2160239" cy="2255980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4811794" y="3573016"/>
              <a:ext cx="2016224" cy="288032"/>
              <a:chOff x="1500166" y="4941168"/>
              <a:chExt cx="1055610" cy="288032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1500166" y="5085184"/>
                <a:ext cx="105561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Группа 43"/>
              <p:cNvGrpSpPr/>
              <p:nvPr/>
            </p:nvGrpSpPr>
            <p:grpSpPr>
              <a:xfrm>
                <a:off x="1509564" y="4941168"/>
                <a:ext cx="1046212" cy="288032"/>
                <a:chOff x="1509564" y="4941168"/>
                <a:chExt cx="1046212" cy="28803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2555776" y="4941168"/>
                  <a:ext cx="0" cy="28803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509564" y="4941168"/>
                  <a:ext cx="0" cy="28803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3977" y="1605068"/>
              <a:ext cx="2160239" cy="211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5592646" y="3080910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498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18039E-7 L -0.00399 0.35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0083E-6 L -0.00296 0.353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76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72" y="1536495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9" name="Группа 118"/>
          <p:cNvGrpSpPr/>
          <p:nvPr/>
        </p:nvGrpSpPr>
        <p:grpSpPr>
          <a:xfrm>
            <a:off x="797205" y="3501008"/>
            <a:ext cx="6040175" cy="432048"/>
            <a:chOff x="1500166" y="4941168"/>
            <a:chExt cx="1055610" cy="288032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Группа 120"/>
            <p:cNvGrpSpPr/>
            <p:nvPr/>
          </p:nvGrpSpPr>
          <p:grpSpPr>
            <a:xfrm>
              <a:off x="1500342" y="4941168"/>
              <a:ext cx="1054012" cy="288032"/>
              <a:chOff x="1500342" y="4941168"/>
              <a:chExt cx="1054012" cy="288032"/>
            </a:xfrm>
          </p:grpSpPr>
          <p:cxnSp>
            <p:nvCxnSpPr>
              <p:cNvPr id="122" name="Прямая соединительная линия 121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500342" y="494116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285720" y="581779"/>
            <a:ext cx="867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с помощью циркуля измерила длину одного и того же отрезка АБ. Какие мерки были у Кати?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520" y="35010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65091" y="347139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51787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22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6680" y="3573989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998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2508" y="3585018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4200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008" y="3578057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723" y="1537073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64" y="1537073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1065" y="1537073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6851" y="1537073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2048300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41883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57669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2098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62273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13373" y="12571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98602" y="1244427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64155" y="1275463"/>
            <a:ext cx="130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 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1752" y="3967618"/>
            <a:ext cx="2160239" cy="211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2" name="Группа 31"/>
          <p:cNvGrpSpPr/>
          <p:nvPr/>
        </p:nvGrpSpPr>
        <p:grpSpPr>
          <a:xfrm>
            <a:off x="824394" y="5965569"/>
            <a:ext cx="6040175" cy="324605"/>
            <a:chOff x="1500166" y="4976983"/>
            <a:chExt cx="1055610" cy="216403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Группа 33"/>
            <p:cNvGrpSpPr/>
            <p:nvPr/>
          </p:nvGrpSpPr>
          <p:grpSpPr>
            <a:xfrm>
              <a:off x="1500342" y="4976983"/>
              <a:ext cx="1054012" cy="216403"/>
              <a:chOff x="1500342" y="4976983"/>
              <a:chExt cx="1054012" cy="216403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500342" y="4976983"/>
                <a:ext cx="0" cy="216403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/>
          <p:cNvSpPr txBox="1"/>
          <p:nvPr/>
        </p:nvSpPr>
        <p:spPr>
          <a:xfrm>
            <a:off x="278709" y="591183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92280" y="588221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811794" y="5990224"/>
            <a:ext cx="2016224" cy="288032"/>
            <a:chOff x="1500166" y="4941168"/>
            <a:chExt cx="1055610" cy="28803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977" y="3967618"/>
            <a:ext cx="2160239" cy="211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592646" y="554308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808776" y="5988296"/>
            <a:ext cx="2016224" cy="288032"/>
            <a:chOff x="1500166" y="4941168"/>
            <a:chExt cx="1055610" cy="288032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Группа 53"/>
          <p:cNvGrpSpPr/>
          <p:nvPr/>
        </p:nvGrpSpPr>
        <p:grpSpPr>
          <a:xfrm>
            <a:off x="2803355" y="5983842"/>
            <a:ext cx="2016224" cy="288032"/>
            <a:chOff x="1500166" y="4941168"/>
            <a:chExt cx="1055610" cy="288032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Группа 55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3447631" y="55517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66855" y="553549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7013373" y="4285287"/>
            <a:ext cx="713857" cy="535985"/>
            <a:chOff x="974403" y="4285287"/>
            <a:chExt cx="713857" cy="535985"/>
          </a:xfrm>
        </p:grpSpPr>
        <p:sp>
          <p:nvSpPr>
            <p:cNvPr id="68" name="TextBox 67"/>
            <p:cNvSpPr txBox="1"/>
            <p:nvPr/>
          </p:nvSpPr>
          <p:spPr>
            <a:xfrm>
              <a:off x="974403" y="429805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59632" y="428528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Б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664155" y="4273932"/>
            <a:ext cx="130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 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7162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5723E-6 L 0.11024 3.75723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1.85185E-6 L 0.10955 0.0050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25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1.85185E-6 L 0.11303 1.85185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9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7.40741E-7 L 0.10782 0.00509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255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0486 L 0.10903 -0.0004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278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5723E-6 L -0.221 3.75723E-6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1.96532E-6 L -0.2191 0.00324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74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48" grpId="0"/>
      <p:bldP spid="59" grpId="0"/>
      <p:bldP spid="60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Группа 118"/>
          <p:cNvGrpSpPr/>
          <p:nvPr/>
        </p:nvGrpSpPr>
        <p:grpSpPr>
          <a:xfrm>
            <a:off x="797205" y="3501008"/>
            <a:ext cx="6040175" cy="432048"/>
            <a:chOff x="1500166" y="4941168"/>
            <a:chExt cx="1055610" cy="288032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Группа 120"/>
            <p:cNvGrpSpPr/>
            <p:nvPr/>
          </p:nvGrpSpPr>
          <p:grpSpPr>
            <a:xfrm>
              <a:off x="1500342" y="4941168"/>
              <a:ext cx="1054012" cy="288032"/>
              <a:chOff x="1500342" y="4941168"/>
              <a:chExt cx="1054012" cy="288032"/>
            </a:xfrm>
          </p:grpSpPr>
          <p:cxnSp>
            <p:nvCxnSpPr>
              <p:cNvPr id="122" name="Прямая соединительная линия 121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1500342" y="494116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285720" y="581779"/>
            <a:ext cx="867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с помощью циркуля измерила длину одного и того же отрезка АБ. Какие мерки были у Кати?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520" y="35010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65091" y="3471391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51787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22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6680" y="3573989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998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2508" y="3585018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4200" y="3573016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008" y="3578057"/>
            <a:ext cx="1022244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37073"/>
            <a:ext cx="1192297" cy="2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2048300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41883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57669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2098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62273" y="313225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013373" y="1244427"/>
            <a:ext cx="1951115" cy="554256"/>
            <a:chOff x="7013373" y="1244427"/>
            <a:chExt cx="1951115" cy="554256"/>
          </a:xfrm>
        </p:grpSpPr>
        <p:sp>
          <p:nvSpPr>
            <p:cNvPr id="83" name="TextBox 82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98602" y="124442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Б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664155" y="1275463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6 е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91144" y="5965569"/>
            <a:ext cx="6040175" cy="324605"/>
            <a:chOff x="1500166" y="4976983"/>
            <a:chExt cx="1055610" cy="216403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Группа 33"/>
            <p:cNvGrpSpPr/>
            <p:nvPr/>
          </p:nvGrpSpPr>
          <p:grpSpPr>
            <a:xfrm>
              <a:off x="1500342" y="4976983"/>
              <a:ext cx="1054012" cy="216403"/>
              <a:chOff x="1500342" y="4976983"/>
              <a:chExt cx="1054012" cy="216403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flipH="1">
                <a:off x="2554354" y="4989173"/>
                <a:ext cx="0" cy="202735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500342" y="4976983"/>
                <a:ext cx="0" cy="216403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/>
          <p:cNvSpPr txBox="1"/>
          <p:nvPr/>
        </p:nvSpPr>
        <p:spPr>
          <a:xfrm>
            <a:off x="245459" y="591183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59030" y="588221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778544" y="5996856"/>
            <a:ext cx="2016224" cy="288032"/>
            <a:chOff x="1500166" y="4941168"/>
            <a:chExt cx="1055610" cy="28803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012" y="3967618"/>
            <a:ext cx="2160239" cy="211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559396" y="554308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775526" y="5988296"/>
            <a:ext cx="2016224" cy="288032"/>
            <a:chOff x="1500166" y="4941168"/>
            <a:chExt cx="1055610" cy="288032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Группа 53"/>
          <p:cNvGrpSpPr/>
          <p:nvPr/>
        </p:nvGrpSpPr>
        <p:grpSpPr>
          <a:xfrm>
            <a:off x="2770105" y="5983842"/>
            <a:ext cx="2016224" cy="288032"/>
            <a:chOff x="1500166" y="4941168"/>
            <a:chExt cx="1055610" cy="288032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1500166" y="5085184"/>
              <a:ext cx="105561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Группа 55"/>
            <p:cNvGrpSpPr/>
            <p:nvPr/>
          </p:nvGrpSpPr>
          <p:grpSpPr>
            <a:xfrm>
              <a:off x="1509564" y="4941168"/>
              <a:ext cx="1046212" cy="288032"/>
              <a:chOff x="1509564" y="4941168"/>
              <a:chExt cx="1046212" cy="288032"/>
            </a:xfrm>
          </p:grpSpPr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2555776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509564" y="4941168"/>
                <a:ext cx="0" cy="28803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3414381" y="55517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33605" y="553549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6980123" y="4285287"/>
            <a:ext cx="713857" cy="535985"/>
            <a:chOff x="974403" y="4285287"/>
            <a:chExt cx="713857" cy="535985"/>
          </a:xfrm>
        </p:grpSpPr>
        <p:sp>
          <p:nvSpPr>
            <p:cNvPr id="68" name="TextBox 67"/>
            <p:cNvSpPr txBox="1"/>
            <p:nvPr/>
          </p:nvSpPr>
          <p:spPr>
            <a:xfrm>
              <a:off x="974403" y="429805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59632" y="428528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Б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630905" y="4273932"/>
            <a:ext cx="130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 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710" y="3768752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" name="Группа 65"/>
          <p:cNvGrpSpPr/>
          <p:nvPr/>
        </p:nvGrpSpPr>
        <p:grpSpPr>
          <a:xfrm>
            <a:off x="7020272" y="2010648"/>
            <a:ext cx="1951115" cy="554256"/>
            <a:chOff x="7013373" y="1244427"/>
            <a:chExt cx="1951115" cy="554256"/>
          </a:xfrm>
        </p:grpSpPr>
        <p:sp>
          <p:nvSpPr>
            <p:cNvPr id="86" name="TextBox 85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298602" y="124442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Б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664155" y="1275463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= 9 см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6987022" y="5023600"/>
            <a:ext cx="1951115" cy="537631"/>
            <a:chOff x="7013373" y="1244427"/>
            <a:chExt cx="1951115" cy="537631"/>
          </a:xfrm>
        </p:grpSpPr>
        <p:sp>
          <p:nvSpPr>
            <p:cNvPr id="90" name="TextBox 89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98602" y="124442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Б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664155" y="1258838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= 9 см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9802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08092E-6 L -0.00225 0.344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7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581779"/>
            <a:ext cx="867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измерил длину своего отрезка. Как он это сделал?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1172708" y="1167135"/>
            <a:ext cx="6048672" cy="307432"/>
            <a:chOff x="755576" y="1412776"/>
            <a:chExt cx="6048672" cy="307432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755576" y="1574595"/>
              <a:ext cx="604867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55576" y="14127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04248" y="14321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1520" y="2564904"/>
            <a:ext cx="632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стоит напротив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точки 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2924944"/>
            <a:ext cx="632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показывает длину отрезка?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3400" y="1537600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59593" y="1529120"/>
            <a:ext cx="417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75081" y="90872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8462" y="90872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221486" y="2204864"/>
            <a:ext cx="1951115" cy="525695"/>
            <a:chOff x="7013373" y="1257192"/>
            <a:chExt cx="1951115" cy="525695"/>
          </a:xfrm>
        </p:grpSpPr>
        <p:sp>
          <p:nvSpPr>
            <p:cNvPr id="27" name="TextBox 26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К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98602" y="125966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64155" y="1258838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9 см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83050" y="3471391"/>
            <a:ext cx="867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Измерь с помощью линейки длину отрезка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90608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172708" y="3986480"/>
            <a:ext cx="4695436" cy="327867"/>
            <a:chOff x="755576" y="1412776"/>
            <a:chExt cx="6048672" cy="30743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755576" y="1574595"/>
              <a:ext cx="604867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55576" y="14127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804248" y="1432176"/>
              <a:ext cx="0" cy="28803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013400" y="4387440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5064" y="4392637"/>
            <a:ext cx="4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46761" y="374556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8462" y="372806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3221486" y="5013176"/>
            <a:ext cx="1951115" cy="525695"/>
            <a:chOff x="7013373" y="1257192"/>
            <a:chExt cx="1951115" cy="525695"/>
          </a:xfrm>
        </p:grpSpPr>
        <p:sp>
          <p:nvSpPr>
            <p:cNvPr id="39" name="TextBox 38"/>
            <p:cNvSpPr txBox="1"/>
            <p:nvPr/>
          </p:nvSpPr>
          <p:spPr>
            <a:xfrm>
              <a:off x="7013373" y="1257192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98602" y="1259667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К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64155" y="1258838"/>
              <a:ext cx="13003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 7 см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51520" y="544522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Можете ли вы сравнить длины отрезков Пети и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2302" y="592706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см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627784" y="592706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52515" y="5927060"/>
            <a:ext cx="43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83050" y="3417089"/>
            <a:ext cx="8781438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" name="Прямая соединительная линия 3"/>
          <p:cNvCxnSpPr>
            <a:endCxn id="37" idx="3"/>
          </p:cNvCxnSpPr>
          <p:nvPr/>
        </p:nvCxnSpPr>
        <p:spPr>
          <a:xfrm>
            <a:off x="1161976" y="1311151"/>
            <a:ext cx="0" cy="267852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868144" y="1398547"/>
            <a:ext cx="0" cy="267852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632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19" grpId="0"/>
      <p:bldP spid="23" grpId="0"/>
      <p:bldP spid="22" grpId="0"/>
      <p:bldP spid="34" grpId="0"/>
      <p:bldP spid="35" grpId="0"/>
      <p:bldP spid="36" grpId="0"/>
      <p:bldP spid="37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8520" y="1101396"/>
            <a:ext cx="8606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построил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 = 4см. Сможешь ли ты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построить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такой же отрезок с помощью линейки?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42976" y="2688397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774609" y="238120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800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734" y="2796409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42976" y="2796409"/>
            <a:ext cx="267730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4860" y="2972654"/>
            <a:ext cx="379636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20656" y="2976430"/>
            <a:ext cx="4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18697" y="2688397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851920" y="2381202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53706" y="3543399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 = 4см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1"/>
      <p:bldP spid="36" grpId="1"/>
      <p:bldP spid="3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928670"/>
            <a:ext cx="8715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Меры длин, измеренных одинаковыми мерками, можно сравнивать, складывать и вычитать.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348880"/>
            <a:ext cx="644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найти длину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отрезка  СН.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55837" y="3785228"/>
            <a:ext cx="2008251" cy="288032"/>
            <a:chOff x="683568" y="3356992"/>
            <a:chExt cx="2753689" cy="28803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3568" y="3356992"/>
              <a:ext cx="0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435025" y="3372232"/>
              <a:ext cx="0" cy="2541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659056" y="3804949"/>
            <a:ext cx="2698969" cy="231258"/>
            <a:chOff x="683568" y="3420237"/>
            <a:chExt cx="2753689" cy="15417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83568" y="3425317"/>
              <a:ext cx="0" cy="14909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435025" y="3420237"/>
              <a:ext cx="0" cy="15417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160346" y="407666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5314" y="40545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191670" y="39981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81393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2875232" y="1114861"/>
            <a:ext cx="302794" cy="4735143"/>
          </a:xfrm>
          <a:prstGeom prst="rightBracket">
            <a:avLst>
              <a:gd name="adj" fmla="val 70634"/>
            </a:avLst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23313" y="2869370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41936" y="5301208"/>
            <a:ext cx="4017871" cy="461665"/>
            <a:chOff x="241936" y="5301208"/>
            <a:chExt cx="4017871" cy="46166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7573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4193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65665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31865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645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7804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0965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27585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380858" y="407012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86595" y="407666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13805" y="28693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1520" y="4720577"/>
            <a:ext cx="2314361" cy="466232"/>
            <a:chOff x="6578119" y="4720577"/>
            <a:chExt cx="2314361" cy="4662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578119" y="4725144"/>
              <a:ext cx="9853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СН =   </a:t>
              </a:r>
              <a:endParaRPr lang="ru-RU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428633" y="4720579"/>
              <a:ext cx="5848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СТ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8297445" y="4720577"/>
              <a:ext cx="5950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ТН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933243" y="4720578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dirty="0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95075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5123773" y="6079648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55409" y="6079648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407830" y="6079648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18480" y="2996952"/>
            <a:ext cx="31893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15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928670"/>
            <a:ext cx="8715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Меры длин, измеренных одинаковыми мерками, можно сравнивать, складывать и вычитать.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348880"/>
            <a:ext cx="644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найти длину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отрезка  СН.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55837" y="3785228"/>
            <a:ext cx="2008251" cy="288032"/>
            <a:chOff x="683568" y="3356992"/>
            <a:chExt cx="2753689" cy="28803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3568" y="3356992"/>
              <a:ext cx="0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435025" y="3372232"/>
              <a:ext cx="0" cy="2541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659056" y="3804949"/>
            <a:ext cx="2698969" cy="231258"/>
            <a:chOff x="683568" y="3420237"/>
            <a:chExt cx="2753689" cy="15417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83568" y="3425317"/>
              <a:ext cx="0" cy="14909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435025" y="3420237"/>
              <a:ext cx="0" cy="15417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160346" y="407666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5314" y="40545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191670" y="404745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см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81393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2875232" y="1114861"/>
            <a:ext cx="302794" cy="4735143"/>
          </a:xfrm>
          <a:prstGeom prst="rightBracket">
            <a:avLst>
              <a:gd name="adj" fmla="val 70634"/>
            </a:avLst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23313" y="2869370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см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603672" y="4653136"/>
            <a:ext cx="658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  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41936" y="5301208"/>
            <a:ext cx="4017871" cy="461665"/>
            <a:chOff x="241936" y="5301208"/>
            <a:chExt cx="4017871" cy="46166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7573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4193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65665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31865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645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7804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0965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27585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380858" y="407012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86595" y="407666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13805" y="28693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58718" y="411924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17191" y="466823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52102" y="40493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170363" y="407707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91670" y="403620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9596" y="40742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91670" y="400506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50859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5185994" y="414101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23774E-6 L 0.02674 0.085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427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46458 0.084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09898E-6 L 0.23143 0.0839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418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93 L -0.03489 0.0918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2766E-6 L 0.12275 0.0922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4602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2544E-6 L -0.06285 0.0756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37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7164E-6 L -0.25399 0.352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1760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39E-6 L 0.05121 0.1771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886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208 L -0.07327 0.1741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3" y="88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92 L -0.53541 0.1667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8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4" grpId="1"/>
      <p:bldP spid="25" grpId="0"/>
      <p:bldP spid="25" grpId="1"/>
      <p:bldP spid="29" grpId="0"/>
      <p:bldP spid="29" grpId="1"/>
      <p:bldP spid="29" grpId="2"/>
      <p:bldP spid="27" grpId="0"/>
      <p:bldP spid="31" grpId="0"/>
      <p:bldP spid="28" grpId="0" animBg="1"/>
      <p:bldP spid="33" grpId="0"/>
      <p:bldP spid="32" grpId="0"/>
      <p:bldP spid="45" grpId="0"/>
      <p:bldP spid="45" grpId="1"/>
      <p:bldP spid="46" grpId="0"/>
      <p:bldP spid="46" grpId="1"/>
      <p:bldP spid="37" grpId="0"/>
      <p:bldP spid="37" grpId="1"/>
      <p:bldP spid="37" grpId="2"/>
      <p:bldP spid="49" grpId="0"/>
      <p:bldP spid="49" grpId="1"/>
      <p:bldP spid="50" grpId="0"/>
      <p:bldP spid="52" grpId="0"/>
      <p:bldP spid="52" grpId="1"/>
      <p:bldP spid="53" grpId="0"/>
      <p:bldP spid="53" grpId="1"/>
      <p:bldP spid="54" grpId="0"/>
      <p:bldP spid="54" grpId="1"/>
      <p:bldP spid="56" grpId="0"/>
      <p:bldP spid="56" grpId="1"/>
      <p:bldP spid="55" grpId="0"/>
      <p:bldP spid="55" grpId="1"/>
      <p:bldP spid="57" grpId="0"/>
      <p:bldP spid="5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928670"/>
            <a:ext cx="87154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!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Меры длин, измеренных одинаковыми мерками, можно сравнивать, складывать и вычитать.</a:t>
            </a:r>
            <a:endParaRPr lang="ru-RU" sz="2800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348880"/>
            <a:ext cx="644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длину отрезка  НТ.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3355837" y="3785228"/>
            <a:ext cx="2008251" cy="288032"/>
            <a:chOff x="683568" y="3356992"/>
            <a:chExt cx="2753689" cy="288032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3568" y="3356992"/>
              <a:ext cx="0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435025" y="3372232"/>
              <a:ext cx="0" cy="2541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659056" y="3804949"/>
            <a:ext cx="2698969" cy="231258"/>
            <a:chOff x="683568" y="3420237"/>
            <a:chExt cx="2753689" cy="15417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683568" y="3501008"/>
              <a:ext cx="2753689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683568" y="3425317"/>
              <a:ext cx="0" cy="14909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435025" y="3420237"/>
              <a:ext cx="0" cy="15417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5160346" y="407666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5314" y="40545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191670" y="39981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4070122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81393" y="407012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</a:t>
            </a:r>
            <a:endParaRPr lang="ru-RU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2875232" y="1114861"/>
            <a:ext cx="302794" cy="4735143"/>
          </a:xfrm>
          <a:prstGeom prst="rightBracket">
            <a:avLst>
              <a:gd name="adj" fmla="val 70634"/>
            </a:avLst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27784" y="2869368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см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41936" y="5301208"/>
            <a:ext cx="4017871" cy="461665"/>
            <a:chOff x="241936" y="5301208"/>
            <a:chExt cx="4017871" cy="46166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7573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4193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65665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31865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7645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79812" y="5301208"/>
              <a:ext cx="32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09656" y="5301208"/>
              <a:ext cx="5501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275856" y="5301208"/>
              <a:ext cx="433800" cy="46166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380858" y="407012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86595" y="407666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27453" y="28693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1520" y="4720577"/>
            <a:ext cx="2314361" cy="466232"/>
            <a:chOff x="6578119" y="4720577"/>
            <a:chExt cx="2314361" cy="4662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578119" y="4725144"/>
              <a:ext cx="9853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НТ =   </a:t>
              </a:r>
              <a:endParaRPr lang="ru-RU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428633" y="4720579"/>
              <a:ext cx="6303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НС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8297445" y="4720577"/>
              <a:ext cx="5950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ТС</a:t>
              </a:r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8019053" y="4720578"/>
              <a:ext cx="2872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dirty="0"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95075"/>
            <a:ext cx="7289506" cy="7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5123773" y="6089381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55409" y="6079648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407830" y="6085187"/>
            <a:ext cx="55190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32454" y="23491"/>
            <a:ext cx="6239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73. Длина. Сантиметр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94760" y="121719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818480" y="2996952"/>
            <a:ext cx="31893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7575</TotalTime>
  <Words>657</Words>
  <Application>Microsoft Office PowerPoint</Application>
  <PresentationFormat>Экран (4:3)</PresentationFormat>
  <Paragraphs>237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887</cp:revision>
  <dcterms:created xsi:type="dcterms:W3CDTF">2010-10-26T14:31:01Z</dcterms:created>
  <dcterms:modified xsi:type="dcterms:W3CDTF">2013-01-26T17:07:24Z</dcterms:modified>
</cp:coreProperties>
</file>