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807122-EC88-4D5E-BDB7-AC3756819E47}" type="datetimeFigureOut">
              <a:rPr lang="ru-RU" smtClean="0"/>
              <a:pPr/>
              <a:t>24.01.2013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640361-42A0-4675-B09B-F734444466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Экологический</a:t>
            </a:r>
            <a:r>
              <a:rPr lang="ru-RU" dirty="0" smtClean="0"/>
              <a:t> проект «Моё дерево</a:t>
            </a:r>
            <a:r>
              <a:rPr lang="ru-RU" sz="2200" dirty="0" smtClean="0"/>
              <a:t>».  </a:t>
            </a:r>
            <a:r>
              <a:rPr lang="ru-RU" sz="2700" dirty="0" smtClean="0"/>
              <a:t>Бережное  отношение и уход за окружающими нас деревьями</a:t>
            </a:r>
            <a:r>
              <a:rPr lang="ru-RU" sz="2200" dirty="0" smtClean="0"/>
              <a:t>. </a:t>
            </a:r>
            <a:endParaRPr lang="ru-RU" sz="2200" dirty="0"/>
          </a:p>
        </p:txBody>
      </p:sp>
      <p:pic>
        <p:nvPicPr>
          <p:cNvPr id="6" name="Содержимое 5" descr="x_62c3b18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857364"/>
            <a:ext cx="5753100" cy="4314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43932" cy="428628"/>
          </a:xfrm>
        </p:spPr>
        <p:txBody>
          <a:bodyPr/>
          <a:lstStyle/>
          <a:p>
            <a:pPr algn="ctr"/>
            <a:r>
              <a:rPr lang="ru-RU" dirty="0" smtClean="0"/>
              <a:t>Исполнители </a:t>
            </a:r>
            <a:r>
              <a:rPr lang="ru-RU" sz="1600" dirty="0" smtClean="0"/>
              <a:t>: </a:t>
            </a:r>
            <a:r>
              <a:rPr lang="ru-RU" sz="2400" dirty="0" smtClean="0"/>
              <a:t>учащиеся</a:t>
            </a:r>
            <a:r>
              <a:rPr lang="ru-RU" sz="1600" dirty="0" smtClean="0"/>
              <a:t> </a:t>
            </a:r>
            <a:r>
              <a:rPr lang="ru-RU" sz="2400" dirty="0" smtClean="0"/>
              <a:t>4 класса</a:t>
            </a:r>
            <a:endParaRPr lang="ru-RU" sz="24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0" y="785794"/>
            <a:ext cx="7615262" cy="200026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Руководитель : Дмитриева  Л.Н. учитель начальных классов </a:t>
            </a:r>
          </a:p>
          <a:p>
            <a:pPr algn="ctr"/>
            <a:r>
              <a:rPr lang="ru-RU" sz="1600" dirty="0" smtClean="0"/>
              <a:t>МАОУ СОШ  д. Перёдки 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Район работ :  территория родного села.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Срок  выполнения проекта :   8 месяцев.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/>
          </a:p>
        </p:txBody>
      </p:sp>
      <p:pic>
        <p:nvPicPr>
          <p:cNvPr id="10" name="Содержимое 9" descr="x_224c264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71802" y="2500306"/>
            <a:ext cx="2986104" cy="39925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Постановка и обоснование</a:t>
            </a:r>
            <a:r>
              <a:rPr lang="ru-RU" sz="3600" dirty="0" smtClean="0"/>
              <a:t> </a:t>
            </a:r>
            <a:r>
              <a:rPr lang="ru-RU" sz="3100" dirty="0" smtClean="0"/>
              <a:t>глобальной экологической проблемы «обезлесения </a:t>
            </a:r>
            <a:r>
              <a:rPr lang="ru-RU" sz="3600" dirty="0" smtClean="0"/>
              <a:t>земли».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Отношение в системе «лес – человек» складывается очень драматично. Правила лесозаготовок вопиющим образом нарушаются. Не отвечающая современным экологическим требованиям техника, используемая лесозаготовителями, губит молодые деревья и почву на десятки тысяч гектаров. Значительная часть заготовительной древесины оказывается попросту брошенной.Лесопосадки отстают от лесозаготовок, причём из-за несоблюдения агротехники при  закладки «лесов будущего» и отсутствия затем должного ухода почти  30% посаженного гибнет. Раньше людям казалось- лесов так много, что вырубить их все просто невозможно. Теперь стало ясно : леса в опасности!</a:t>
            </a:r>
          </a:p>
          <a:p>
            <a:r>
              <a:rPr lang="ru-RU" sz="2000" dirty="0" smtClean="0"/>
              <a:t>Россия должна со всей серьёзностью отнестись к призыву беречь и восстанавливать леса после порубок и лесных пожаров, а в городах и посёлках, где скапливается углекислый газ от автомобильного транспорта создавать парки и озеленять улицы. 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Цель проекта : «Воспитание бережного отношения к деревьям как к живым существам, сопереживание им, понимание  необходимости их охраны, основанной не на лозунгах- призывах, а на собственных наблюдениях, на  экологических знаниях детей.</a:t>
            </a:r>
            <a:endParaRPr lang="ru-RU" sz="2000" dirty="0"/>
          </a:p>
        </p:txBody>
      </p:sp>
      <p:pic>
        <p:nvPicPr>
          <p:cNvPr id="7" name="Содержимое 6" descr="x_8c8cc91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54162" y="1570037"/>
            <a:ext cx="3419475" cy="457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Задачи проекта : </a:t>
            </a:r>
          </a:p>
          <a:p>
            <a:r>
              <a:rPr lang="ru-RU" dirty="0" smtClean="0"/>
              <a:t> </a:t>
            </a:r>
            <a:r>
              <a:rPr lang="ru-RU" sz="1800" dirty="0" smtClean="0"/>
              <a:t>1.Выбрать дерево</a:t>
            </a:r>
            <a:r>
              <a:rPr lang="ru-RU" sz="2400" dirty="0" smtClean="0"/>
              <a:t>, </a:t>
            </a:r>
            <a:r>
              <a:rPr lang="ru-RU" sz="1800" dirty="0" smtClean="0"/>
              <a:t>которое нравиться и подружиться с ним.  </a:t>
            </a:r>
          </a:p>
          <a:p>
            <a:r>
              <a:rPr lang="ru-RU" sz="1800" dirty="0" smtClean="0"/>
              <a:t>2.Узнать как можно больше о своём зелёном друге из книг, журналов, газет.</a:t>
            </a:r>
          </a:p>
          <a:p>
            <a:r>
              <a:rPr lang="ru-RU" sz="1800" dirty="0" smtClean="0"/>
              <a:t>3.Нарисовать портрет дерева.</a:t>
            </a:r>
          </a:p>
          <a:p>
            <a:r>
              <a:rPr lang="ru-RU" sz="1800" dirty="0" smtClean="0"/>
              <a:t>4.Исследовать состояние дерева.</a:t>
            </a:r>
          </a:p>
          <a:p>
            <a:r>
              <a:rPr lang="ru-RU" sz="1800" dirty="0" smtClean="0"/>
              <a:t>5.Наметить виды деятельности по уходу за своим деревом.</a:t>
            </a:r>
          </a:p>
          <a:p>
            <a:r>
              <a:rPr lang="ru-RU" sz="1800" dirty="0" smtClean="0"/>
              <a:t>6.Написать сочинение или сказку о своём зелёном друге.              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/>
              <a:t>Мероприятия.</a:t>
            </a:r>
            <a:endParaRPr lang="ru-RU" dirty="0"/>
          </a:p>
        </p:txBody>
      </p:sp>
      <p:pic>
        <p:nvPicPr>
          <p:cNvPr id="9" name="Содержимое 8" descr="x_05a5d1c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357298"/>
            <a:ext cx="3204075" cy="428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Содержимое 7"/>
          <p:cNvSpPr>
            <a:spLocks noGrp="1"/>
          </p:cNvSpPr>
          <p:nvPr>
            <p:ph sz="half" idx="4294967295"/>
          </p:nvPr>
        </p:nvSpPr>
        <p:spPr>
          <a:xfrm>
            <a:off x="3500438" y="1071563"/>
            <a:ext cx="5643562" cy="55721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Проект включает три этапа работы.</a:t>
            </a:r>
          </a:p>
          <a:p>
            <a:r>
              <a:rPr lang="ru-RU" sz="1800" dirty="0" smtClean="0"/>
              <a:t>Первый этап- подготовительный.  Учитель объясняет цель, задачи проекта, проводит беседы и экскурсии.         Определяется объект исследования. Каждый ученик выбирает дерево, за которым будет ухаживать , даёт имя своему зелёному другу, рисует портрет дерева.</a:t>
            </a:r>
          </a:p>
          <a:p>
            <a:r>
              <a:rPr lang="ru-RU" sz="1800" dirty="0" smtClean="0"/>
              <a:t>Второй этап -исследовательский. Состоит из</a:t>
            </a:r>
            <a:r>
              <a:rPr lang="en-US" sz="1800" dirty="0" smtClean="0"/>
              <a:t> </a:t>
            </a:r>
            <a:r>
              <a:rPr lang="ru-RU" sz="1800" dirty="0" smtClean="0"/>
              <a:t>ряда заданий: «Знакомство с деревом», «Изучение кроны листьев», «Изучение коры, ствола», «Изучение плодов, семян», «Изучение животных, связанных с деревом».Параллельно с проведением исследований дети участвуют в практической деятельности по уходу за своим деревом.</a:t>
            </a:r>
          </a:p>
          <a:p>
            <a:r>
              <a:rPr lang="ru-RU" sz="1800" dirty="0" smtClean="0"/>
              <a:t>Третий этап -обобщение материалов. Он включает написание детьми сочинений и сказок о дереве, составление математический задач.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Календарный план работ по экологическому проекту «моё дерево».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857363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0618"/>
                <a:gridCol w="3328982"/>
              </a:tblGrid>
              <a:tr h="3582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</a:tr>
              <a:tr h="3582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 с целью и задачами проекта.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</a:tr>
              <a:tr h="358240"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объекта исследования.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</a:tr>
              <a:tr h="358240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Рисование портрета своего зелёного друга.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</a:tr>
              <a:tr h="3582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литературы по теме.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</a:tr>
              <a:tr h="3582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Исследовательская работа.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  январь  март</a:t>
                      </a:r>
                      <a:endParaRPr lang="ru-RU" dirty="0"/>
                    </a:p>
                  </a:txBody>
                  <a:tcPr/>
                </a:tc>
              </a:tr>
              <a:tr h="6269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Практическая деятельность по уходу за своим деревом.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r>
                        <a:rPr lang="ru-RU" baseline="0" dirty="0" smtClean="0"/>
                        <a:t>  декабрь январь февраль март  апрель</a:t>
                      </a:r>
                      <a:endParaRPr lang="ru-RU" dirty="0"/>
                    </a:p>
                  </a:txBody>
                  <a:tcPr/>
                </a:tc>
              </a:tr>
              <a:tr h="62692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Написание сочинений,</a:t>
                      </a:r>
                      <a:r>
                        <a:rPr lang="ru-RU" baseline="0" dirty="0" smtClean="0"/>
                        <a:t> сказок, математических задач о зелёном друге.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r>
                        <a:rPr lang="ru-RU" baseline="0" dirty="0" smtClean="0"/>
                        <a:t>  апрель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Детские сочинения.</a:t>
            </a:r>
            <a:endParaRPr lang="ru-RU" dirty="0"/>
          </a:p>
        </p:txBody>
      </p:sp>
      <p:pic>
        <p:nvPicPr>
          <p:cNvPr id="5" name="Содержимое 4" descr="x_988eac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428736"/>
            <a:ext cx="3385043" cy="452596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000108"/>
            <a:ext cx="4686304" cy="5572164"/>
          </a:xfrm>
        </p:spPr>
        <p:txBody>
          <a:bodyPr>
            <a:normAutofit/>
          </a:bodyPr>
          <a:lstStyle/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«Двойняшки».</a:t>
            </a:r>
          </a:p>
          <a:p>
            <a:r>
              <a:rPr lang="ru-RU" sz="1600" dirty="0" smtClean="0"/>
              <a:t>У меня есть любимые деревья. Это две сестрички – берёзки. Они растут во дворе. Берёзки очень красивые и дружные. Когда дует ветер, то кажется, что берёзки ведут между собой беседу. Мне нравится приходить к своим берёзкам и разговаривать с ними. Они стали для меня хорошими друзьями.  Я буду ухаживать и защищать их.</a:t>
            </a:r>
          </a:p>
          <a:p>
            <a:r>
              <a:rPr lang="ru-RU" sz="1600" dirty="0" smtClean="0"/>
              <a:t>                        </a:t>
            </a:r>
          </a:p>
          <a:p>
            <a:r>
              <a:rPr lang="ru-RU" sz="1600" dirty="0" smtClean="0"/>
              <a:t>                           «Черёмуха».</a:t>
            </a:r>
          </a:p>
          <a:p>
            <a:r>
              <a:rPr lang="ru-RU" sz="1600" dirty="0" smtClean="0"/>
              <a:t>Возле моего дома растёт красивая черёмуха. По временам года она меняет свои  наряды. Зимой черёмуха  стоит задумчивая, молчаливая в белой пушистой шубке. Летом  на ней  воздушное зелёное  платье. Но самое красиво платье – это белое весенние платье. Черёмуха похожа в нём на невесту. Мне очень нравится моё дерево!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643570" y="1066800"/>
            <a:ext cx="3214710" cy="1981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Леса называют «лёгкими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нашей </a:t>
            </a:r>
            <a:r>
              <a:rPr lang="ru-RU" sz="2800" dirty="0" smtClean="0"/>
              <a:t>планеты».</a:t>
            </a:r>
            <a:endParaRPr lang="ru-RU" sz="2800" dirty="0"/>
          </a:p>
        </p:txBody>
      </p:sp>
      <p:pic>
        <p:nvPicPr>
          <p:cNvPr id="11" name="Рисунок 10" descr="x_44b1467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2" b="1852"/>
          <a:stretch>
            <a:fillRect/>
          </a:stretch>
        </p:blipFill>
        <p:spPr>
          <a:xfrm>
            <a:off x="857224" y="1357298"/>
            <a:ext cx="4286279" cy="309564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     Берегите  их !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285</TotalTime>
  <Words>612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Экологический проект «Моё дерево».  Бережное  отношение и уход за окружающими нас деревьями. </vt:lpstr>
      <vt:lpstr>Исполнители : учащиеся 4 класса</vt:lpstr>
      <vt:lpstr>Постановка и обоснование глобальной экологической проблемы «обезлесения земли».</vt:lpstr>
      <vt:lpstr>Цель проекта : «Воспитание бережного отношения к деревьям как к живым существам, сопереживание им, понимание  необходимости их охраны, основанной не на лозунгах- призывах, а на собственных наблюдениях, на  экологических знаниях детей.</vt:lpstr>
      <vt:lpstr>Мероприятия.</vt:lpstr>
      <vt:lpstr>Календарный план работ по экологическому проекту «моё дерево».</vt:lpstr>
      <vt:lpstr>Детские сочинения.</vt:lpstr>
      <vt:lpstr>Леса называют «лёгкими  нашей планеты».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 проект «Моё дерево».  Бережное  отношение и уход за окружающими нас деревьями. </dc:title>
  <dc:creator>Admin</dc:creator>
  <cp:lastModifiedBy>Интернет</cp:lastModifiedBy>
  <cp:revision>35</cp:revision>
  <dcterms:created xsi:type="dcterms:W3CDTF">2009-11-25T14:07:15Z</dcterms:created>
  <dcterms:modified xsi:type="dcterms:W3CDTF">2013-01-24T14:10:21Z</dcterms:modified>
</cp:coreProperties>
</file>