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26F1-7481-40E4-A5E5-16E9B8EED7B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2F1-D2C8-4788-B1C1-F7406A5F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26F1-7481-40E4-A5E5-16E9B8EED7B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2F1-D2C8-4788-B1C1-F7406A5F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26F1-7481-40E4-A5E5-16E9B8EED7B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2F1-D2C8-4788-B1C1-F7406A5F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26F1-7481-40E4-A5E5-16E9B8EED7B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2F1-D2C8-4788-B1C1-F7406A5F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26F1-7481-40E4-A5E5-16E9B8EED7B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2F1-D2C8-4788-B1C1-F7406A5F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26F1-7481-40E4-A5E5-16E9B8EED7B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2F1-D2C8-4788-B1C1-F7406A5F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26F1-7481-40E4-A5E5-16E9B8EED7B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2F1-D2C8-4788-B1C1-F7406A5F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26F1-7481-40E4-A5E5-16E9B8EED7B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2F1-D2C8-4788-B1C1-F7406A5F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26F1-7481-40E4-A5E5-16E9B8EED7B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2F1-D2C8-4788-B1C1-F7406A5F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26F1-7481-40E4-A5E5-16E9B8EED7B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2F1-D2C8-4788-B1C1-F7406A5F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26F1-7481-40E4-A5E5-16E9B8EED7B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2F1-D2C8-4788-B1C1-F7406A5F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26F1-7481-40E4-A5E5-16E9B8EED7B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C62F1-D2C8-4788-B1C1-F7406A5F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7320c9ceb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Национальный парк</a:t>
            </a:r>
            <a:endParaRPr lang="ru-RU" b="1" i="1" dirty="0"/>
          </a:p>
        </p:txBody>
      </p:sp>
      <p:pic>
        <p:nvPicPr>
          <p:cNvPr id="5" name="Содержимое 4" descr="национальный пар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16880"/>
            <a:ext cx="7000924" cy="4926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378205_pic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2285992"/>
            <a:ext cx="4429124" cy="4572008"/>
          </a:xfrm>
        </p:spPr>
      </p:pic>
      <p:pic>
        <p:nvPicPr>
          <p:cNvPr id="5" name="Рисунок 4" descr="64648_e2efe45690e2973d13b5e9964c9e8a0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4572000" cy="521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Государственные символы</a:t>
            </a:r>
            <a:endParaRPr lang="ru-RU" b="1" dirty="0"/>
          </a:p>
        </p:txBody>
      </p:sp>
      <p:pic>
        <p:nvPicPr>
          <p:cNvPr id="4" name="Содержимое 3" descr="6598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5143504" cy="5500702"/>
          </a:xfrm>
        </p:spPr>
      </p:pic>
      <p:pic>
        <p:nvPicPr>
          <p:cNvPr id="5" name="Рисунок 4" descr="bc2957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357298"/>
            <a:ext cx="3857620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b="1" dirty="0" smtClean="0"/>
              <a:t>Государственный флаг и герб Казахстана</a:t>
            </a:r>
            <a:endParaRPr lang="ru-RU" b="1" dirty="0"/>
          </a:p>
        </p:txBody>
      </p:sp>
      <p:pic>
        <p:nvPicPr>
          <p:cNvPr id="4" name="Содержимое 3" descr="800px-flag_of_kazakhstan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86058"/>
            <a:ext cx="5715008" cy="4071942"/>
          </a:xfrm>
        </p:spPr>
      </p:pic>
      <p:pic>
        <p:nvPicPr>
          <p:cNvPr id="5" name="Рисунок 4" descr="i0344r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9" y="2786058"/>
            <a:ext cx="3428992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13665_508626c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4572000" cy="3286123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286124"/>
          </a:xfrm>
          <a:prstGeom prst="rect">
            <a:avLst/>
          </a:prstGeom>
        </p:spPr>
      </p:pic>
      <p:pic>
        <p:nvPicPr>
          <p:cNvPr id="6" name="Рисунок 5" descr="first_day_symbo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286125"/>
            <a:ext cx="5210176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636677_ast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106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i="1" dirty="0" smtClean="0"/>
              <a:t>Здание Правительства</a:t>
            </a:r>
            <a:endParaRPr lang="ru-RU" b="1" i="1" dirty="0"/>
          </a:p>
        </p:txBody>
      </p:sp>
      <p:pic>
        <p:nvPicPr>
          <p:cNvPr id="4" name="Содержимое 3" descr="f_150010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835824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1512220_astana-kazmunajjga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215370" cy="63579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PP_00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642918"/>
            <a:ext cx="7072362" cy="557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i="1" dirty="0" smtClean="0"/>
              <a:t>Мечеть </a:t>
            </a:r>
            <a:r>
              <a:rPr lang="ru-RU" b="1" i="1" dirty="0" err="1" smtClean="0"/>
              <a:t>Нур-Астана</a:t>
            </a:r>
            <a:endParaRPr lang="ru-RU" b="1" i="1" dirty="0"/>
          </a:p>
        </p:txBody>
      </p:sp>
      <p:pic>
        <p:nvPicPr>
          <p:cNvPr id="4" name="Содержимое 3" descr="мечеть Нур-аста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8358246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Дворец Мира и согласия</a:t>
            </a:r>
            <a:endParaRPr lang="ru-RU" b="1" i="1" dirty="0"/>
          </a:p>
        </p:txBody>
      </p:sp>
      <p:pic>
        <p:nvPicPr>
          <p:cNvPr id="4" name="Содержимое 3" descr="дворец мира и соглас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7000924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Вечерняя Астана</a:t>
            </a:r>
            <a:endParaRPr lang="ru-RU" b="1" i="1" dirty="0"/>
          </a:p>
        </p:txBody>
      </p:sp>
      <p:pic>
        <p:nvPicPr>
          <p:cNvPr id="4" name="Содержимое 3" descr="набережная реки Ишим. Вечерняя Астан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7572427" cy="4614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000660" cy="1225536"/>
          </a:xfrm>
        </p:spPr>
        <p:txBody>
          <a:bodyPr/>
          <a:lstStyle/>
          <a:p>
            <a:r>
              <a:rPr lang="ru-RU" b="1" i="1" dirty="0" smtClean="0"/>
              <a:t>«</a:t>
            </a:r>
            <a:r>
              <a:rPr lang="kk-KZ" b="1" i="1" dirty="0" smtClean="0"/>
              <a:t>Зажигалка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pic>
        <p:nvPicPr>
          <p:cNvPr id="4" name="Содержимое 3" descr="зажигал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0"/>
            <a:ext cx="3357586" cy="6858000"/>
          </a:xfrm>
        </p:spPr>
      </p:pic>
      <p:pic>
        <p:nvPicPr>
          <p:cNvPr id="5" name="Рисунок 4" descr="small-ast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071678"/>
            <a:ext cx="5143536" cy="4419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Здание Правительства</vt:lpstr>
      <vt:lpstr>Слайд 4</vt:lpstr>
      <vt:lpstr>Слайд 5</vt:lpstr>
      <vt:lpstr>Мечеть Нур-Астана</vt:lpstr>
      <vt:lpstr>Дворец Мира и согласия</vt:lpstr>
      <vt:lpstr>Вечерняя Астана</vt:lpstr>
      <vt:lpstr>«Зажигалка»</vt:lpstr>
      <vt:lpstr>Национальный парк</vt:lpstr>
      <vt:lpstr>Слайд 11</vt:lpstr>
      <vt:lpstr>Государственные символы</vt:lpstr>
      <vt:lpstr>Государственный флаг и герб Казахстана</vt:lpstr>
      <vt:lpstr>Слайд 14</vt:lpstr>
    </vt:vector>
  </TitlesOfParts>
  <Company>orken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2010-04-26T11:39:48Z</dcterms:created>
  <dcterms:modified xsi:type="dcterms:W3CDTF">2010-04-28T11:02:20Z</dcterms:modified>
</cp:coreProperties>
</file>