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116C-DF47-4F2A-A879-D36DCF359285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CEF4-5D23-4264-8BDF-B35C4AA7B4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116C-DF47-4F2A-A879-D36DCF359285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CEF4-5D23-4264-8BDF-B35C4AA7B4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116C-DF47-4F2A-A879-D36DCF359285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CEF4-5D23-4264-8BDF-B35C4AA7B4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116C-DF47-4F2A-A879-D36DCF359285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CEF4-5D23-4264-8BDF-B35C4AA7B4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116C-DF47-4F2A-A879-D36DCF359285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CEF4-5D23-4264-8BDF-B35C4AA7B4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116C-DF47-4F2A-A879-D36DCF359285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CEF4-5D23-4264-8BDF-B35C4AA7B4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116C-DF47-4F2A-A879-D36DCF359285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CEF4-5D23-4264-8BDF-B35C4AA7B4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116C-DF47-4F2A-A879-D36DCF359285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CEF4-5D23-4264-8BDF-B35C4AA7B4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116C-DF47-4F2A-A879-D36DCF359285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CEF4-5D23-4264-8BDF-B35C4AA7B4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116C-DF47-4F2A-A879-D36DCF359285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CEF4-5D23-4264-8BDF-B35C4AA7B4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116C-DF47-4F2A-A879-D36DCF359285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CEF4-5D23-4264-8BDF-B35C4AA7B477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BFF116C-DF47-4F2A-A879-D36DCF359285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6ACCEF4-5D23-4264-8BDF-B35C4AA7B4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7" y="72011"/>
            <a:ext cx="7778785" cy="720080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июнь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http://content.foto.mail.ru/mail/schurik.56/_blogs/i-214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922801" cy="591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05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60649"/>
            <a:ext cx="4824536" cy="792087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овощи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42" name="Picture 2" descr="http://www.biodos.ru/biouserimages/guest/ad_180782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" y="364272"/>
            <a:ext cx="2664296" cy="36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mg-fotki.yandex.ru/get/4517/121842168.9/0_61d01_7be962de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27316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finecook.info/wp-content/uploads/HLIC/7ed0e464ac1f46bfc462bab52b947f5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64" y="4293096"/>
            <a:ext cx="30384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nmn.by/files/1302431272_tomatoes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30398"/>
            <a:ext cx="3695958" cy="263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84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i015.radikal.ru/1104/a8/81d6c2d9f1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0606"/>
            <a:ext cx="7903771" cy="635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56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4680520" cy="792087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август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290" name="Picture 2" descr="http://img-fotki.yandex.ru/get/6/flihf.0/0_3986_dcba4cd7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63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Овощи, корнеплоды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314" name="Picture 2" descr="http://img-fotki.yandex.ru/get/58191/5901566.321/0_88033_b9e1aeb4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4984"/>
            <a:ext cx="6139421" cy="333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cdn7.fotosearch.com/bthumb/CSP/CSP084/k08471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5184576" cy="34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31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234966" cy="864096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фрукты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4338" name="Picture 2" descr="http://massanet.ru/wp-content/uploads/2012/03/2347654123125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63" y="980728"/>
            <a:ext cx="3717098" cy="278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cdnvideo.cnnturk.com/Temp/Thumbnails/55839-640x480-80-0-634017729810000000-Fi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14246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vetprofinform.ru/blog/wp-content/uploads/2008/09/sliva_vetv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98354"/>
            <a:ext cx="3888432" cy="292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20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6" name="Picture 6" descr="http://photos.streamphoto.ru/1/4/1/dbaf18614ecc5b1da6fa9e4be68c3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2"/>
            <a:ext cx="5143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08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11.nnm.ru/6/d/2/8/3/6d2835703039d7df9102a5f4d07e87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68552" cy="668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27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lifeglobe.net/media/entry/1335/XL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89846" cy="623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79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womenweb.net.ua/images/fbfiles/images/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90" y="260648"/>
            <a:ext cx="8208912" cy="61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0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rezina.info/uf/image/proemind_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0196"/>
            <a:ext cx="8767331" cy="536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86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05328" cy="576065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</a:rPr>
              <a:t>июль</a:t>
            </a:r>
            <a:endParaRPr lang="ru-RU" sz="6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 descr="http://icon.s.photosight.ru/img/a/e62/3311534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905328" cy="551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57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img-fotki.yandex.ru/get/6407/81787249.1b/0_83ffc_fcaf16dc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272807" cy="619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40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www.klintsy.ru/lib/img/b5014_3559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76163" cy="619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9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306971" cy="1267543"/>
          </a:xfrm>
        </p:spPr>
        <p:txBody>
          <a:bodyPr/>
          <a:lstStyle/>
          <a:p>
            <a:endParaRPr lang="ru-RU"/>
          </a:p>
        </p:txBody>
      </p:sp>
      <p:pic>
        <p:nvPicPr>
          <p:cNvPr id="8194" name="Picture 2" descr="http://www.ot0.ru/r00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9033"/>
            <a:ext cx="873697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40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253151"/>
            <a:ext cx="4896544" cy="655569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ягоды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218" name="Picture 2" descr="http://pentruea.md/images/article/800/zmeura---prietena-femeilor-09071218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bioteh.biz/wp-content/uploads/2011/11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60093"/>
            <a:ext cx="2880320" cy="225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mg1.liveinternet.ru/images/attach/c/5/86/484/86484391_kruyzhovni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427672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radyshewzewaa.ru/wp-content/uploads/2012/04/%D1%87%D0%B5%D1%80%D0%BD%D0%B8%D0%BA%D0%B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3152"/>
            <a:ext cx="2232248" cy="315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gigamir.net/upload/img/content/originnal_639e4591c8c6fe9c2e39a88dc55e53f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688" y="3597681"/>
            <a:ext cx="3966776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74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9</Words>
  <Application>Microsoft Office PowerPoint</Application>
  <PresentationFormat>Экран (4:3)</PresentationFormat>
  <Paragraphs>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Spring</vt:lpstr>
      <vt:lpstr>июнь</vt:lpstr>
      <vt:lpstr>Презентация PowerPoint</vt:lpstr>
      <vt:lpstr>Презентация PowerPoint</vt:lpstr>
      <vt:lpstr>Презентация PowerPoint</vt:lpstr>
      <vt:lpstr>июль</vt:lpstr>
      <vt:lpstr>Презентация PowerPoint</vt:lpstr>
      <vt:lpstr>Презентация PowerPoint</vt:lpstr>
      <vt:lpstr>Презентация PowerPoint</vt:lpstr>
      <vt:lpstr>ягоды</vt:lpstr>
      <vt:lpstr>овощи</vt:lpstr>
      <vt:lpstr>Презентация PowerPoint</vt:lpstr>
      <vt:lpstr>август</vt:lpstr>
      <vt:lpstr>Овощи, корнеплоды</vt:lpstr>
      <vt:lpstr>фрукты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Лёнчик</dc:creator>
  <cp:lastModifiedBy>Лёнчик</cp:lastModifiedBy>
  <cp:revision>7</cp:revision>
  <dcterms:created xsi:type="dcterms:W3CDTF">2012-09-29T18:42:00Z</dcterms:created>
  <dcterms:modified xsi:type="dcterms:W3CDTF">2012-09-29T19:46:54Z</dcterms:modified>
</cp:coreProperties>
</file>