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0" r:id="rId13"/>
    <p:sldId id="271" r:id="rId14"/>
    <p:sldId id="272" r:id="rId15"/>
    <p:sldId id="273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3" r:id="rId24"/>
    <p:sldId id="282" r:id="rId25"/>
    <p:sldId id="287" r:id="rId26"/>
    <p:sldId id="288" r:id="rId27"/>
    <p:sldId id="284" r:id="rId28"/>
    <p:sldId id="285" r:id="rId29"/>
    <p:sldId id="28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5294-10C5-4A9D-8B71-A808AD882A4A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E8F57-EBC6-4A54-AE38-9249D7B774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5294-10C5-4A9D-8B71-A808AD882A4A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8F57-EBC6-4A54-AE38-9249D7B77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5294-10C5-4A9D-8B71-A808AD882A4A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8F57-EBC6-4A54-AE38-9249D7B77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45F5294-10C5-4A9D-8B71-A808AD882A4A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49E8F57-EBC6-4A54-AE38-9249D7B774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5294-10C5-4A9D-8B71-A808AD882A4A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E8F57-EBC6-4A54-AE38-9249D7B774C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5294-10C5-4A9D-8B71-A808AD882A4A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E8F57-EBC6-4A54-AE38-9249D7B774C5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5294-10C5-4A9D-8B71-A808AD882A4A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E8F57-EBC6-4A54-AE38-9249D7B774C5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145F5294-10C5-4A9D-8B71-A808AD882A4A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E8F57-EBC6-4A54-AE38-9249D7B774C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5294-10C5-4A9D-8B71-A808AD882A4A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9E8F57-EBC6-4A54-AE38-9249D7B774C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5294-10C5-4A9D-8B71-A808AD882A4A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E8F57-EBC6-4A54-AE38-9249D7B774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F5294-10C5-4A9D-8B71-A808AD882A4A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E8F57-EBC6-4A54-AE38-9249D7B774C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F5294-10C5-4A9D-8B71-A808AD882A4A}" type="datetimeFigureOut">
              <a:rPr lang="ru-RU" smtClean="0"/>
              <a:t>25.01.2013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9E8F57-EBC6-4A54-AE38-9249D7B774C5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980728"/>
            <a:ext cx="7704856" cy="3384376"/>
          </a:xfrm>
        </p:spPr>
        <p:txBody>
          <a:bodyPr/>
          <a:lstStyle/>
          <a:p>
            <a:pPr algn="ctr"/>
            <a:r>
              <a:rPr lang="ru-RU" dirty="0" smtClean="0"/>
              <a:t>Путешествие в</a:t>
            </a:r>
            <a:br>
              <a:rPr lang="ru-RU" dirty="0" smtClean="0"/>
            </a:br>
            <a:r>
              <a:rPr lang="ru-RU" dirty="0" smtClean="0"/>
              <a:t> Азию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4983480"/>
            <a:ext cx="6241504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27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animals.3dn.ru/_nw/1/295027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02" y="404664"/>
            <a:ext cx="8649607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96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s002.radikal.ru/i199/1001/2d/facc5c4e95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3452"/>
            <a:ext cx="834462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7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mg.encyc.yandex.net/illustrations/bse/pictures/02197/5809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646" y="181235"/>
            <a:ext cx="5276642" cy="641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23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wildnatureimages.com/S%20to%20Z/TEK-SUMMER-2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32656"/>
            <a:ext cx="8619137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6102933"/>
            <a:ext cx="40324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тайга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6304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i035.radikal.ru/0910/86/26755f5404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97" y="253186"/>
            <a:ext cx="863421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79912" y="6165304"/>
            <a:ext cx="24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тундра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89008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learner.org/interactives/historical/media/stories/journal/journal_marcoPolo_ill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4608512" cy="622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836712"/>
            <a:ext cx="316835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Марко Поло</a:t>
            </a:r>
          </a:p>
          <a:p>
            <a:endParaRPr lang="ru-RU" sz="4000" dirty="0" smtClean="0"/>
          </a:p>
          <a:p>
            <a:pPr algn="ctr"/>
            <a:r>
              <a:rPr lang="ru-RU" dirty="0" smtClean="0"/>
              <a:t>  жил около 700 лет тому назад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204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img0.liveinternet.ru/images/attach/c/1/49/199/49199304_1241932410_all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48" y="332656"/>
            <a:ext cx="8422652" cy="631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21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g12.nnm.ru/e/3/a/9/8/b1a6e13cd496cc658d39e9a77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0648"/>
            <a:ext cx="8448939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643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lifeglobe.net/media/entry/0/10-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34" y="548680"/>
            <a:ext cx="8519549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873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content.foto.mail.ru/mail/wist8552/_blogs/i-4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160907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24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9595.vkontakte.ru/u5649154/-6/x_aea2b4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596" y="409195"/>
            <a:ext cx="7303812" cy="6009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69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mg-2005-12.photosight.ru/03/1162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2656"/>
            <a:ext cx="8846696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6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cache2.allpostersimages.com/p/LRG/38/3834/DDCYF00Z/posterler/alison-wright-high-angle-view-of-trekkers-crossing-rope-bridge-over-a-river-in-everest-region-nep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22" y="260648"/>
            <a:ext cx="8616957" cy="6462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4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-fotki.yandex.ru/get/5111/mr-serg-bask.b6d/0_6cf7d_b3ccd978_X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6735"/>
            <a:ext cx="8736905" cy="6552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37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ru.best-wallpaper.net/wallpaper/1366x768/1110/Green-fresh-bamboo_1366x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8837294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49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cs10803.vkontakte.ru/u9255325/150659133/x_e05580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8496944" cy="637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3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ile:Bohea Tea t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238500" cy="570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0" name="Picture 4" descr="http://www.zhaba.ru/_pics/v1jcw0va1dyci0le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647" y="548680"/>
            <a:ext cx="4846031" cy="323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4" name="Picture 8" descr="http://perm.hotboom.ru/userfiles/image/catalog/218_d3372a62e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149080"/>
            <a:ext cx="3104979" cy="232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girl-beauty.ru/wp-content/uploads/2012/03/23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688632" cy="42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http://c.ask.nate.com/imgs/qrsi.tsp/5674107/7795027/2/2/A/%EC%8C%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24944"/>
            <a:ext cx="5041807" cy="37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3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krskplus.ru/Static/afisha/2011-12-3/RikkiTikkiTavi-75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1496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8" name="Picture 4" descr="http://www.planetaskazok.ru/images/stories/kipling/riki_tiki_tavi/img_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660" y="332656"/>
            <a:ext cx="496397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6" descr="http://d1.endata.cx/data/games/29781/b_10565rt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759340"/>
            <a:ext cx="3672408" cy="284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http://www.yaplakal.com/uploads/post-3-1304966492967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59340"/>
            <a:ext cx="3672408" cy="2846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30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fondos10.net/wp-content/uploads/2009/03/jungle_book-1024x76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250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s5684.vkontakte.ru/u140314569/-14/x_bfe20a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8532087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0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fotki.yandex.ru/get/4425/14124454.2b8/0_92dca_e0c5c08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5725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02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23001.rimg.info/icon/156354400049f250b7165d8f10a7c99bb79e33178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66" y="332656"/>
            <a:ext cx="7883780" cy="6120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78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hunt.web-3.ru/data/html/1660/volk9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607" y="620688"/>
            <a:ext cx="8392694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30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.liveinternet.ru/images/foto/921952/f_11665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280920" cy="621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21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-2006-02.photosight.ru/15/12788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8468141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23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orseline.ru/foto/user/4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544616" cy="6552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581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s.spynet.ru/uploads/images/0/6/2/5/0/0/2010/09/08/c78aa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5" y="134060"/>
            <a:ext cx="8767013" cy="6575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05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13</Words>
  <Application>Microsoft Office PowerPoint</Application>
  <PresentationFormat>Экран (4:3)</PresentationFormat>
  <Paragraphs>6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Tradeshow</vt:lpstr>
      <vt:lpstr>Путешествие в  Азию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 Азию</dc:title>
  <dc:creator>Натуся</dc:creator>
  <cp:lastModifiedBy>Натуся</cp:lastModifiedBy>
  <cp:revision>9</cp:revision>
  <dcterms:created xsi:type="dcterms:W3CDTF">2012-12-08T17:22:56Z</dcterms:created>
  <dcterms:modified xsi:type="dcterms:W3CDTF">2013-01-25T17:48:50Z</dcterms:modified>
</cp:coreProperties>
</file>