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56" r:id="rId5"/>
    <p:sldId id="267" r:id="rId6"/>
    <p:sldId id="257" r:id="rId7"/>
    <p:sldId id="268" r:id="rId8"/>
    <p:sldId id="259" r:id="rId9"/>
    <p:sldId id="260" r:id="rId10"/>
    <p:sldId id="264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9B7"/>
    <a:srgbClr val="F9F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3986-CF09-4951-A4D9-183218C5612D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69D5-8C62-4E22-A211-1E4BE8633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blipFill>
                  <a:blip r:embed="rId2"/>
                  <a:tile tx="0" ty="0" sx="100000" sy="100000" flip="none" algn="tl"/>
                </a:blipFill>
              </a:rPr>
              <a:t>ПОСЛОВИЦЫ</a:t>
            </a:r>
            <a:endParaRPr lang="ru-RU" sz="5400" b="1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76872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Нет друга - ищи,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573016"/>
            <a:ext cx="35457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  <a:cs typeface="Arial" pitchFamily="34" charset="0"/>
              </a:rPr>
              <a:t>Не тот хорош, </a:t>
            </a:r>
            <a:endParaRPr lang="ru-RU" sz="3200" b="1" dirty="0" smtClean="0">
              <a:ln>
                <a:solidFill>
                  <a:srgbClr val="00B050">
                    <a:alpha val="29000"/>
                  </a:srgbClr>
                </a:solidFill>
              </a:ln>
              <a:blipFill>
                <a:blip r:embed="rId3"/>
                <a:tile tx="0" ty="0" sx="100000" sy="100000" flip="none" algn="tl"/>
              </a:blipFill>
              <a:cs typeface="Arial" pitchFamily="34" charset="0"/>
            </a:endParaRPr>
          </a:p>
          <a:p>
            <a:r>
              <a:rPr lang="ru-RU" sz="3200" b="1" dirty="0" smtClean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  <a:cs typeface="Arial" pitchFamily="34" charset="0"/>
              </a:rPr>
              <a:t>кто </a:t>
            </a:r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  <a:cs typeface="Arial" pitchFamily="34" charset="0"/>
              </a:rPr>
              <a:t>лицом пригож</a:t>
            </a:r>
            <a:r>
              <a:rPr lang="ru-RU" sz="2400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  <a:cs typeface="Arial" pitchFamily="34" charset="0"/>
              </a:rPr>
              <a:t>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085184"/>
            <a:ext cx="3866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Н</a:t>
            </a:r>
            <a:r>
              <a:rPr lang="ru-RU" sz="3200" b="1" dirty="0" smtClean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е </a:t>
            </a:r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имей 100 рублей</a:t>
            </a:r>
            <a:r>
              <a:rPr lang="ru-RU" sz="24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,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789040"/>
            <a:ext cx="3508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а имей 100 друзей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2214554"/>
            <a:ext cx="390465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а тот хорош, </a:t>
            </a:r>
            <a:endParaRPr lang="ru-RU" sz="3200" b="1" dirty="0" smtClean="0">
              <a:ln>
                <a:solidFill>
                  <a:srgbClr val="00B050">
                    <a:alpha val="29000"/>
                  </a:srgbClr>
                </a:solidFill>
              </a:ln>
              <a:blipFill>
                <a:blip r:embed="rId3"/>
                <a:tile tx="0" ty="0" sx="100000" sy="100000" flip="none" algn="tl"/>
              </a:blipFill>
            </a:endParaRPr>
          </a:p>
          <a:p>
            <a:r>
              <a:rPr lang="ru-RU" sz="3200" b="1" dirty="0" smtClean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кто </a:t>
            </a:r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для дружбы гож</a:t>
            </a:r>
            <a:r>
              <a:rPr lang="ru-RU" sz="2400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5013176"/>
            <a:ext cx="3276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а нашел - береги</a:t>
            </a:r>
            <a:r>
              <a:rPr lang="ru-RU" sz="3200" dirty="0">
                <a:ln>
                  <a:solidFill>
                    <a:srgbClr val="00B050">
                      <a:alpha val="29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857488" y="2857496"/>
            <a:ext cx="1944216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500430" y="2786058"/>
            <a:ext cx="136815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786182" y="4143380"/>
            <a:ext cx="1296144" cy="1152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6-011-Zeljonyj-tsv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3384803" cy="2232248"/>
          </a:xfrm>
          <a:prstGeom prst="rect">
            <a:avLst/>
          </a:prstGeom>
        </p:spPr>
      </p:pic>
      <p:pic>
        <p:nvPicPr>
          <p:cNvPr id="5" name="Рисунок 4" descr="РАДУГА.jpgДУГ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268760"/>
            <a:ext cx="3312368" cy="2205733"/>
          </a:xfrm>
          <a:prstGeom prst="rect">
            <a:avLst/>
          </a:prstGeom>
        </p:spPr>
      </p:pic>
      <p:pic>
        <p:nvPicPr>
          <p:cNvPr id="6" name="Рисунок 5" descr="КИР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005064"/>
            <a:ext cx="3384376" cy="2088232"/>
          </a:xfrm>
          <a:prstGeom prst="rect">
            <a:avLst/>
          </a:prstGeom>
        </p:spPr>
      </p:pic>
      <p:pic>
        <p:nvPicPr>
          <p:cNvPr id="7" name="Рисунок 6" descr="КОРИЧ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3933055"/>
            <a:ext cx="3384376" cy="2160241"/>
          </a:xfrm>
          <a:prstGeom prst="rect">
            <a:avLst/>
          </a:prstGeom>
        </p:spPr>
      </p:pic>
      <p:pic>
        <p:nvPicPr>
          <p:cNvPr id="8" name="Picture 12" descr="1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2236" y="6093296"/>
            <a:ext cx="871763" cy="7647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661" y="1772816"/>
            <a:ext cx="8430833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dirty="0" smtClean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Уметь </a:t>
            </a:r>
          </a:p>
          <a:p>
            <a:pPr algn="ctr"/>
            <a:r>
              <a:rPr lang="ru-RU" sz="8800" dirty="0" smtClean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договариваться</a:t>
            </a:r>
            <a:endParaRPr lang="ru-RU" sz="8800" dirty="0">
              <a:ln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2" descr="1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150" y="5905500"/>
            <a:ext cx="1085850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72816"/>
            <a:ext cx="912846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dirty="0" smtClean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Уметь </a:t>
            </a:r>
            <a:r>
              <a:rPr lang="ru-RU" sz="8000" dirty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радоваться </a:t>
            </a:r>
            <a:endParaRPr lang="ru-RU" sz="8000" dirty="0" smtClean="0">
              <a:ln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0" dirty="0" smtClean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вместе </a:t>
            </a:r>
            <a:r>
              <a:rPr lang="ru-RU" sz="8000" dirty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с друзьями</a:t>
            </a:r>
          </a:p>
        </p:txBody>
      </p:sp>
      <p:pic>
        <p:nvPicPr>
          <p:cNvPr id="5" name="Рисунок 4" descr="37815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8911" y="5218792"/>
            <a:ext cx="1065089" cy="1639208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n>
                  <a:solidFill>
                    <a:srgbClr val="0070C0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ПРАВИЛА ДРУЖБЫ</a:t>
            </a:r>
            <a:endParaRPr lang="ru-RU" sz="6000" dirty="0">
              <a:ln>
                <a:solidFill>
                  <a:srgbClr val="0070C0"/>
                </a:solidFill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7787208" cy="38450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4800" dirty="0">
                <a:ln>
                  <a:solidFill>
                    <a:srgbClr val="00B05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Помогать друг другу</a:t>
            </a:r>
          </a:p>
          <a:p>
            <a:pPr algn="just"/>
            <a:r>
              <a:rPr lang="ru-RU" sz="4800" dirty="0">
                <a:ln>
                  <a:solidFill>
                    <a:srgbClr val="00B05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Работать сообща </a:t>
            </a:r>
          </a:p>
          <a:p>
            <a:pPr algn="just"/>
            <a:r>
              <a:rPr lang="ru-RU" sz="4800" dirty="0" smtClean="0">
                <a:ln>
                  <a:solidFill>
                    <a:srgbClr val="00B05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Уметь </a:t>
            </a:r>
            <a:r>
              <a:rPr lang="ru-RU" sz="4800" dirty="0">
                <a:ln>
                  <a:solidFill>
                    <a:srgbClr val="00B05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договариваться</a:t>
            </a:r>
          </a:p>
          <a:p>
            <a:pPr algn="just"/>
            <a:r>
              <a:rPr lang="ru-RU" sz="4800" dirty="0" smtClean="0">
                <a:ln>
                  <a:solidFill>
                    <a:srgbClr val="00B05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Уметь </a:t>
            </a:r>
            <a:r>
              <a:rPr lang="ru-RU" sz="4800" dirty="0">
                <a:ln>
                  <a:solidFill>
                    <a:srgbClr val="00B05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радоваться вместе с друзьями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37815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8911" y="5218792"/>
            <a:ext cx="1065089" cy="1639208"/>
          </a:xfrm>
          <a:prstGeom prst="rect">
            <a:avLst/>
          </a:prstGeom>
        </p:spPr>
      </p:pic>
      <p:pic>
        <p:nvPicPr>
          <p:cNvPr id="6" name="Picture 12" descr="Рисунок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020272" y="5830888"/>
            <a:ext cx="1116012" cy="1027112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37\Pictures\Рисунок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306" y="2843213"/>
            <a:ext cx="1447800" cy="1333500"/>
          </a:xfrm>
          <a:prstGeom prst="rect">
            <a:avLst/>
          </a:prstGeom>
          <a:noFill/>
        </p:spPr>
      </p:pic>
      <p:pic>
        <p:nvPicPr>
          <p:cNvPr id="1027" name="Picture 3" descr="C:\Users\sh37\Pictures\Рисунок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1906" y="1425290"/>
            <a:ext cx="2821796" cy="25990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14290"/>
            <a:ext cx="4429156" cy="641003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FBEAC7">
                <a:alpha val="83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екк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571480"/>
            <a:ext cx="5786478" cy="578647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Эдуард Успенский. Фотограф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071546"/>
            <a:ext cx="4286280" cy="451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23042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ru-RU" sz="5400" b="1" dirty="0" smtClean="0">
                <a:ln>
                  <a:solidFill>
                    <a:schemeClr val="bg1">
                      <a:lumMod val="85000"/>
                      <a:alpha val="51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sx="101000" sy="101000" algn="ctr" rotWithShape="0">
                    <a:srgbClr val="000000">
                      <a:alpha val="8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5400" b="1" dirty="0" smtClean="0">
                <a:ln>
                  <a:solidFill>
                    <a:schemeClr val="bg1">
                      <a:lumMod val="85000"/>
                      <a:alpha val="51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sx="101000" sy="101000" algn="ctr" rotWithShape="0">
                    <a:srgbClr val="000000">
                      <a:alpha val="8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ln>
                  <a:solidFill>
                    <a:schemeClr val="bg1">
                      <a:lumMod val="85000"/>
                      <a:alpha val="51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sx="101000" sy="101000" algn="ctr" rotWithShape="0">
                    <a:srgbClr val="000000">
                      <a:alpha val="8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Успенский </a:t>
            </a:r>
            <a:br>
              <a:rPr lang="ru-RU" sz="6000" b="1" dirty="0" smtClean="0">
                <a:ln>
                  <a:solidFill>
                    <a:schemeClr val="bg1">
                      <a:lumMod val="85000"/>
                      <a:alpha val="51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sx="101000" sy="101000" algn="ctr" rotWithShape="0">
                    <a:srgbClr val="000000">
                      <a:alpha val="8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ln>
                  <a:solidFill>
                    <a:schemeClr val="bg1">
                      <a:lumMod val="85000"/>
                      <a:alpha val="51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sx="101000" sy="101000" algn="ctr" rotWithShape="0">
                    <a:srgbClr val="000000">
                      <a:alpha val="8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Эдуард </a:t>
            </a:r>
            <a:r>
              <a:rPr lang="ru-RU" sz="6000" b="1" dirty="0">
                <a:ln>
                  <a:solidFill>
                    <a:schemeClr val="bg1">
                      <a:lumMod val="85000"/>
                      <a:alpha val="51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sx="101000" sy="101000" algn="ctr" rotWithShape="0">
                    <a:srgbClr val="000000">
                      <a:alpha val="8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Николаевич</a:t>
            </a:r>
            <a:r>
              <a:rPr lang="ru-RU" sz="6000" dirty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/>
            </a:r>
            <a:br>
              <a:rPr lang="ru-RU" sz="6000" dirty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</a:br>
            <a:endParaRPr lang="ru-RU" sz="6000" dirty="0">
              <a:blipFill>
                <a:blip r:embed="rId2"/>
                <a:tile tx="0" ty="0" sx="100000" sy="100000" flip="none" algn="tl"/>
              </a:blip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852936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n>
                  <a:solidFill>
                    <a:srgbClr val="00B050">
                      <a:alpha val="91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“Крокодил </a:t>
            </a:r>
            <a:r>
              <a:rPr lang="ru-RU" sz="6600" b="1" dirty="0" smtClean="0">
                <a:ln>
                  <a:solidFill>
                    <a:srgbClr val="00B050">
                      <a:alpha val="91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Гена</a:t>
            </a:r>
          </a:p>
          <a:p>
            <a:pPr algn="ctr"/>
            <a:r>
              <a:rPr lang="ru-RU" sz="6600" b="1" dirty="0" smtClean="0">
                <a:ln>
                  <a:solidFill>
                    <a:srgbClr val="00B050">
                      <a:alpha val="91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и </a:t>
            </a:r>
            <a:r>
              <a:rPr lang="ru-RU" sz="6600" b="1" dirty="0">
                <a:ln>
                  <a:solidFill>
                    <a:srgbClr val="00B050">
                      <a:alpha val="91000"/>
                    </a:srgbClr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его друзья”</a:t>
            </a:r>
          </a:p>
        </p:txBody>
      </p:sp>
      <p:pic>
        <p:nvPicPr>
          <p:cNvPr id="7" name="Рисунок 6" descr="37815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9" y="4919385"/>
            <a:ext cx="1259632" cy="1938616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908720"/>
            <a:ext cx="6768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>
                  <a:solidFill>
                    <a:srgbClr val="00B050">
                      <a:alpha val="74000"/>
                    </a:srgb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помощники</a:t>
            </a:r>
          </a:p>
          <a:p>
            <a:pPr algn="ctr"/>
            <a:r>
              <a:rPr lang="ru-RU" sz="5400" dirty="0" smtClean="0">
                <a:ln>
                  <a:solidFill>
                    <a:srgbClr val="00B050">
                      <a:alpha val="74000"/>
                    </a:srgb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подружиться</a:t>
            </a:r>
          </a:p>
          <a:p>
            <a:pPr algn="ctr"/>
            <a:r>
              <a:rPr lang="ru-RU" sz="5400" dirty="0" smtClean="0">
                <a:ln>
                  <a:solidFill>
                    <a:srgbClr val="00B050">
                      <a:alpha val="74000"/>
                    </a:srgb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до позднего вечера</a:t>
            </a:r>
          </a:p>
          <a:p>
            <a:pPr algn="ctr"/>
            <a:r>
              <a:rPr lang="ru-RU" sz="5400" dirty="0" smtClean="0">
                <a:ln>
                  <a:solidFill>
                    <a:srgbClr val="00B050">
                      <a:alpha val="74000"/>
                    </a:srgb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покрасить</a:t>
            </a:r>
          </a:p>
          <a:p>
            <a:pPr algn="ctr"/>
            <a:r>
              <a:rPr lang="ru-RU" sz="5400" dirty="0" smtClean="0">
                <a:ln>
                  <a:solidFill>
                    <a:srgbClr val="00B050">
                      <a:alpha val="74000"/>
                    </a:srgb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вышел на славу</a:t>
            </a:r>
          </a:p>
          <a:p>
            <a:pPr algn="ctr"/>
            <a:r>
              <a:rPr lang="ru-RU" sz="5400" dirty="0" smtClean="0">
                <a:ln>
                  <a:solidFill>
                    <a:srgbClr val="00B050">
                      <a:alpha val="74000"/>
                    </a:srgb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подарить</a:t>
            </a:r>
            <a:endParaRPr lang="ru-RU" sz="5400" dirty="0">
              <a:ln>
                <a:solidFill>
                  <a:srgbClr val="00B050">
                    <a:alpha val="74000"/>
                  </a:srgbClr>
                </a:solidFill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  <p:pic>
        <p:nvPicPr>
          <p:cNvPr id="5" name="Рисунок 4" descr="37815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9" y="4919385"/>
            <a:ext cx="1259632" cy="193861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84784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Помогать </a:t>
            </a:r>
            <a:endParaRPr lang="ru-RU" sz="9600" dirty="0" smtClean="0">
              <a:ln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600" dirty="0" smtClean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друг </a:t>
            </a:r>
            <a:r>
              <a:rPr lang="ru-RU" sz="9600" dirty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другу</a:t>
            </a:r>
          </a:p>
        </p:txBody>
      </p:sp>
      <p:pic>
        <p:nvPicPr>
          <p:cNvPr id="5" name="Picture 12" descr="1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80" y="5805264"/>
            <a:ext cx="1200119" cy="10527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7923" y="1700808"/>
            <a:ext cx="576645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dirty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Работать </a:t>
            </a:r>
            <a:endParaRPr lang="ru-RU" sz="9600" dirty="0" smtClean="0">
              <a:ln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600" dirty="0" smtClean="0">
                <a:ln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сообща </a:t>
            </a:r>
            <a:endParaRPr lang="ru-RU" sz="9600" dirty="0">
              <a:ln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37815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8911" y="5218792"/>
            <a:ext cx="1065089" cy="1639208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80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ПОСЛОВИЦЫ</vt:lpstr>
      <vt:lpstr>Слайд 2</vt:lpstr>
      <vt:lpstr>Слайд 3</vt:lpstr>
      <vt:lpstr>Слайд 4</vt:lpstr>
      <vt:lpstr>Слайд 5</vt:lpstr>
      <vt:lpstr> Успенский  Эдуард Николаевич </vt:lpstr>
      <vt:lpstr>Слайд 7</vt:lpstr>
      <vt:lpstr>Слайд 8</vt:lpstr>
      <vt:lpstr>Слайд 9</vt:lpstr>
      <vt:lpstr>Слайд 10</vt:lpstr>
      <vt:lpstr>Слайд 11</vt:lpstr>
      <vt:lpstr>Слайд 12</vt:lpstr>
      <vt:lpstr>ПРАВИЛА ДРУЖБЫ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sh37</cp:lastModifiedBy>
  <cp:revision>32</cp:revision>
  <dcterms:created xsi:type="dcterms:W3CDTF">2011-10-17T20:59:50Z</dcterms:created>
  <dcterms:modified xsi:type="dcterms:W3CDTF">2011-10-27T13:22:13Z</dcterms:modified>
</cp:coreProperties>
</file>