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66" r:id="rId6"/>
    <p:sldId id="258" r:id="rId7"/>
    <p:sldId id="264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756694-01D6-477B-BE56-CA10164128C7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09998B-2A8A-4F52-8810-96F594EFE07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scowwriters.ru/TVOR-P/o/okudzava/okudz-tv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Роман СЕФ </a:t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dirty="0" err="1" smtClean="0"/>
              <a:t>Роальд</a:t>
            </a:r>
            <a:r>
              <a:rPr lang="ru-RU" dirty="0" smtClean="0"/>
              <a:t> Семёнович СЕФ)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2069"/>
            <a:ext cx="25908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21358"/>
            <a:ext cx="10382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6496" y="1916832"/>
            <a:ext cx="3559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(1931 – 2009)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76" y="328498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8052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Веретенникова И.П., учитель МБОУ СОШ №1 г. Горбатов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7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из книг </a:t>
            </a:r>
            <a:r>
              <a:rPr lang="ru-RU" dirty="0" err="1" smtClean="0"/>
              <a:t>Р.Сефа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ЗАЙЧИК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солнечного зайчика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Хотел поймать сачком,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Подкрадывался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зайчику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прямо,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бочком.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знал, что зайчик 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Солнечный,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всё это 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так мне было весело,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хорошо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утра!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7862"/>
            <a:ext cx="31051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9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5795"/>
            <a:ext cx="42862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4400"/>
            <a:ext cx="272670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91" y="3501008"/>
            <a:ext cx="2232248" cy="30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 </a:t>
            </a:r>
            <a:r>
              <a:rPr lang="ru-RU" dirty="0" err="1" smtClean="0"/>
              <a:t>Сеф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962088" cy="4907632"/>
          </a:xfrm>
        </p:spPr>
        <p:txBody>
          <a:bodyPr>
            <a:normAutofit/>
          </a:bodyPr>
          <a:lstStyle/>
          <a:p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НА СВЕТЕ ВСЕ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свете все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все похоже,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Змея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ремешок 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кожи,</a:t>
            </a: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Луна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круглый глаз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огромный,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Журавль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тощий кран подъемный,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Кот полосатый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пижаму,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на тебя,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ты на маму.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52" y="260648"/>
            <a:ext cx="2304256" cy="376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2030"/>
            <a:ext cx="3312368" cy="207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4932040" y="260648"/>
            <a:ext cx="4211960" cy="58326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Роальд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Семенович 6 октября 1931,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Пироговской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улице Хамовнического района города Москвы.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Роальд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сразу начал сочинять стихи, правда, читать и писать он ещё не умел, но что-то уже булькало, гудело, звенело, напевало.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исполнилось целых четыре года, появилось в нём главное для поэта свойство - научился грустить. "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Берёза ждёт мороза! Берёза ждёт мороза!"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было его первое стихотворение.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3816424" cy="25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27" y="3284984"/>
            <a:ext cx="1979433" cy="28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501008"/>
            <a:ext cx="7818072" cy="27473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11 лет (1942г.) бежал на фронт... До фронта не добежал, мальчишку, поймали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Кунцево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вернули. С 15 до 18 лет (1946 по 1949г.) жил в Малоярославце, куда они были сосланы вместе с матерью, Уже в 15 лет писал какие-то стихи. Жилось очень трудно, но с восьмого класса бегали на лекции в университет, хотелось очень много всего знать. Роман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"испробовал" много профессий: был шофёром, штукатуром, слесарем, изучил английский язык, переводил стихи и прозу.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4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08920"/>
            <a:ext cx="7746064" cy="3539480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жизни Романа Семёновича был случай, который сыграл положительную роль в его дальнейшей судьбе. В 19 лет (1950 году) он работал водителем автобуса в Союзе писателей. Однажды повез известных писателей в пионерский лагерь. На обратном пути они устроили пикник. Его позвали к столу, и спросили: «Как Вас зовут?» Он сказал: «Меня зовут Роман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На что ответили: «Какой прекрасный псевдоним для детского писателя!».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20лет (1951 г.) Романа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Сефа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арестовали. Затем долгих 5 лет (до 1956 г.) жил на поселении в Караганде где и выучил английский язык. Каждый день, выписывал в маленькую самодельную книжечку тридцать слов. Затем начал заниматься переводами и привез с собой из лагеря довольно много стихотворных и прозаических переводов, которые делал по ночам.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20097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0529"/>
            <a:ext cx="1445890" cy="19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Мать — человек из дворянской семьи, довольно знатной. А отец Семен Ефимович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Фаермарк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еврей из Днепропетровска. Оба были на партийной работе. Для того чтобы скрываться от полиции, он придумал себе партийную кличку: сложил первые буквы имени, отчества и фамилии — и получилась партийная кличка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после революции стала фамилией следующих поколений. Кода Роману было 5 лет (1936год) отца и мать арестовали. Отца расстреляли. Романа Семеновича воспитывала бабушка — Мария Максимилиановна.</a:t>
            </a:r>
          </a:p>
        </p:txBody>
      </p:sp>
    </p:spTree>
    <p:extLst>
      <p:ext uri="{BB962C8B-B14F-4D97-AF65-F5344CB8AC3E}">
        <p14:creationId xmlns:p14="http://schemas.microsoft.com/office/powerpoint/2010/main" val="13652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Учился на факультете журналистики МГУ. В 1962 году был принят в Союз театральных деятелей, в 1966 году в Союз писателей СССР. Долгое время занимался художественным переводом, вышли Уолт Уитмен, американские модернисты, жизнь Джона Констебля, перевод мюзикла "Моя прекрасная леди" и мн. др...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Пьесы для детей поставлены более чем в 30 театрах, среди них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Емелино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счастье", "Две бабы-Яги" ...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1991 году стал лауреатом Госпремии РФ.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1108"/>
            <a:ext cx="4105672" cy="26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248472" cy="270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431108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Юрий Никулин, Роман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Владимир Носков. Ни одного из известнейших людей на этом фото уже нет в живых. А они нам так нравились.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0705" y="558695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Редкие кадры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182395" y="3813667"/>
            <a:ext cx="32505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hlinkClick r:id="rId4"/>
            </a:endParaRPr>
          </a:p>
          <a:p>
            <a:endParaRPr lang="ru-RU" sz="2400" dirty="0">
              <a:hlinkClick r:id="rId4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Булат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Окуджава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 Роман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 стуле) на капустнике в ЦДЛ</a:t>
            </a:r>
          </a:p>
        </p:txBody>
      </p:sp>
    </p:spTree>
    <p:extLst>
      <p:ext uri="{BB962C8B-B14F-4D97-AF65-F5344CB8AC3E}">
        <p14:creationId xmlns:p14="http://schemas.microsoft.com/office/powerpoint/2010/main" val="41655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Романа </a:t>
            </a:r>
            <a:r>
              <a:rPr lang="ru-RU" dirty="0" err="1" smtClean="0"/>
              <a:t>Сефа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7338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196752"/>
            <a:ext cx="3312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...Тебе сегодня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Восемь лет,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тобой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Весь белый свет,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где-то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Вселенной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Летит,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.....летит,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..........летит,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................летит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Твой голубой метеорит 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Подарок драгоценный.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вот: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 он мчится,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Поторопись учитьс</a:t>
            </a:r>
            <a:r>
              <a:rPr lang="ru-RU" sz="2000" dirty="0"/>
              <a:t>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0" y="764704"/>
            <a:ext cx="37909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412776"/>
            <a:ext cx="3240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ТИК-ТАК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Часы стучат: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"Тик-так,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Вставай!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Тик-так,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Рубашку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Надевай!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Тик-так..."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в детский сад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.....................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выходной,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06" y="620688"/>
            <a:ext cx="11620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84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506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Роман СЕФ  ( Роальд Семёнович СЕФ)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Книги Романа Сефа</vt:lpstr>
      <vt:lpstr>Презентация PowerPoint</vt:lpstr>
      <vt:lpstr>Стихи из книг Р.Сефа</vt:lpstr>
      <vt:lpstr>Презентация PowerPoint</vt:lpstr>
      <vt:lpstr>Роман Сеф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СЕФ  ( Роальд Семёнович СЕФ)</dc:title>
  <dc:creator>User</dc:creator>
  <cp:lastModifiedBy>User</cp:lastModifiedBy>
  <cp:revision>7</cp:revision>
  <dcterms:created xsi:type="dcterms:W3CDTF">2012-05-02T15:51:00Z</dcterms:created>
  <dcterms:modified xsi:type="dcterms:W3CDTF">2012-05-02T17:00:18Z</dcterms:modified>
</cp:coreProperties>
</file>