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4516-A86B-47B8-B799-061BB2FFC55C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752-5CA6-4D18-BDBB-E1603BBD0A3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4516-A86B-47B8-B799-061BB2FFC55C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752-5CA6-4D18-BDBB-E1603BBD0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4516-A86B-47B8-B799-061BB2FFC55C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752-5CA6-4D18-BDBB-E1603BBD0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4516-A86B-47B8-B799-061BB2FFC55C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752-5CA6-4D18-BDBB-E1603BBD0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4516-A86B-47B8-B799-061BB2FFC55C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7AAD752-5CA6-4D18-BDBB-E1603BBD0A3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4516-A86B-47B8-B799-061BB2FFC55C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752-5CA6-4D18-BDBB-E1603BBD0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4516-A86B-47B8-B799-061BB2FFC55C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752-5CA6-4D18-BDBB-E1603BBD0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4516-A86B-47B8-B799-061BB2FFC55C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752-5CA6-4D18-BDBB-E1603BBD0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4516-A86B-47B8-B799-061BB2FFC55C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752-5CA6-4D18-BDBB-E1603BBD0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4516-A86B-47B8-B799-061BB2FFC55C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752-5CA6-4D18-BDBB-E1603BBD0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4516-A86B-47B8-B799-061BB2FFC55C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752-5CA6-4D18-BDBB-E1603BBD0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0D4516-A86B-47B8-B799-061BB2FFC55C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AAD752-5CA6-4D18-BDBB-E1603BBD0A3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142976" y="428604"/>
            <a:ext cx="800102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Математику, друзья,</a:t>
            </a:r>
            <a:b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любить никак нельзя.</a:t>
            </a:r>
            <a:b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Очень строгая наука, </a:t>
            </a:r>
            <a:b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Очень точная наука-</a:t>
            </a:r>
            <a:b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математика.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Итак, урок начинаем</a:t>
            </a:r>
            <a:b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успехов вам желаем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79756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FF00"/>
                </a:solidFill>
              </a:rPr>
              <a:t>СПАСИБО ЗА УРОК.</a:t>
            </a:r>
            <a:endParaRPr lang="ru-RU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УСТНЫЙ  СЧЁТ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299"/>
            <a:ext cx="785818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festival.1september.ru/articles/556127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7715303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229600" cy="2771796"/>
          </a:xfrm>
        </p:spPr>
        <p:txBody>
          <a:bodyPr/>
          <a:lstStyle/>
          <a:p>
            <a:r>
              <a:rPr lang="ru-RU" sz="9600" i="1" dirty="0" smtClean="0">
                <a:solidFill>
                  <a:srgbClr val="7030A0"/>
                </a:solidFill>
              </a:rPr>
              <a:t>93+7 и 7+93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143272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ПЕРЕМЕСТИТЕЛЬНЫЙ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85728"/>
            <a:ext cx="8229600" cy="185738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15 НОЯБРЯ               Классная работа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357430"/>
            <a:ext cx="7072362" cy="3571900"/>
          </a:xfrm>
        </p:spPr>
        <p:txBody>
          <a:bodyPr>
            <a:normAutofit/>
          </a:bodyPr>
          <a:lstStyle/>
          <a:p>
            <a:r>
              <a:rPr lang="ru-RU" sz="7200" dirty="0" smtClean="0"/>
              <a:t>425.346</a:t>
            </a:r>
          </a:p>
          <a:p>
            <a:r>
              <a:rPr lang="ru-RU" sz="4800" dirty="0" smtClean="0"/>
              <a:t>400.000 + 20.000 + 5.000 + 300 + 40 + 6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57166"/>
            <a:ext cx="8229600" cy="2571768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24 + 65 + 76    61 + 58 + 39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857496"/>
            <a:ext cx="7643866" cy="3071834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24 + 76 + 65</a:t>
            </a:r>
          </a:p>
          <a:p>
            <a:r>
              <a:rPr lang="ru-RU" sz="7200" dirty="0" smtClean="0">
                <a:solidFill>
                  <a:srgbClr val="C00000"/>
                </a:solidFill>
              </a:rPr>
              <a:t>61 + 39 + 58</a:t>
            </a:r>
            <a:endParaRPr lang="ru-RU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3000396"/>
          </a:xfrm>
        </p:spPr>
        <p:txBody>
          <a:bodyPr>
            <a:normAutofit/>
          </a:bodyPr>
          <a:lstStyle/>
          <a:p>
            <a:r>
              <a:rPr lang="ru-RU" dirty="0" smtClean="0"/>
              <a:t>37+85+115</a:t>
            </a:r>
            <a:br>
              <a:rPr lang="ru-RU" dirty="0" smtClean="0"/>
            </a:br>
            <a:r>
              <a:rPr lang="ru-RU" dirty="0" smtClean="0"/>
              <a:t>49+275+51</a:t>
            </a:r>
            <a:br>
              <a:rPr lang="ru-RU" dirty="0" smtClean="0"/>
            </a:br>
            <a:r>
              <a:rPr lang="ru-RU" dirty="0" smtClean="0"/>
              <a:t>827+406+594</a:t>
            </a:r>
            <a:br>
              <a:rPr lang="ru-RU" dirty="0" smtClean="0"/>
            </a:br>
            <a:r>
              <a:rPr lang="ru-RU" dirty="0" smtClean="0"/>
              <a:t>499+697+303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302626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237</a:t>
            </a:r>
          </a:p>
          <a:p>
            <a:r>
              <a:rPr lang="ru-RU" sz="3600" dirty="0" smtClean="0"/>
              <a:t>375</a:t>
            </a:r>
          </a:p>
          <a:p>
            <a:r>
              <a:rPr lang="ru-RU" sz="3600" dirty="0" smtClean="0"/>
              <a:t>1.827</a:t>
            </a:r>
          </a:p>
          <a:p>
            <a:r>
              <a:rPr lang="ru-RU" sz="3600" dirty="0" smtClean="0"/>
              <a:t>1.499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1143008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92D050"/>
                </a:solidFill>
              </a:rPr>
              <a:t>ЗАДАЧА</a:t>
            </a:r>
            <a:endParaRPr lang="ru-RU" sz="7200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571612"/>
            <a:ext cx="7000924" cy="43577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festival.1september.ru/articles/556127/img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85926"/>
            <a:ext cx="685804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57166"/>
            <a:ext cx="8229600" cy="178595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РАБОТА САМОСТОЯТЕЛЬНО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428868"/>
            <a:ext cx="7286676" cy="3429024"/>
          </a:xfrm>
        </p:spPr>
        <p:txBody>
          <a:bodyPr>
            <a:normAutofit/>
          </a:bodyPr>
          <a:lstStyle/>
          <a:p>
            <a:r>
              <a:rPr lang="ru-RU" sz="6000" dirty="0" smtClean="0"/>
              <a:t>5 примеров</a:t>
            </a:r>
          </a:p>
          <a:p>
            <a:r>
              <a:rPr lang="ru-RU" sz="6000" dirty="0" smtClean="0"/>
              <a:t>3 примера</a:t>
            </a:r>
          </a:p>
          <a:p>
            <a:r>
              <a:rPr lang="ru-RU" sz="6000" dirty="0" smtClean="0"/>
              <a:t>2 примера</a:t>
            </a:r>
          </a:p>
          <a:p>
            <a:endParaRPr lang="ru-RU" sz="4800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2071670" y="2714620"/>
            <a:ext cx="457200" cy="4572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2071670" y="378619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2071670" y="4929198"/>
            <a:ext cx="457200" cy="45720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E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</TotalTime>
  <Words>64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УСТНЫЙ  СЧЁТ</vt:lpstr>
      <vt:lpstr>Слайд 3</vt:lpstr>
      <vt:lpstr>93+7 и 7+93 </vt:lpstr>
      <vt:lpstr>15 НОЯБРЯ               Классная работа</vt:lpstr>
      <vt:lpstr>24 + 65 + 76    61 + 58 + 39</vt:lpstr>
      <vt:lpstr>37+85+115 49+275+51 827+406+594 499+697+303</vt:lpstr>
      <vt:lpstr>ЗАДАЧА</vt:lpstr>
      <vt:lpstr>РАБОТА САМОСТОЯТЕЛЬНО</vt:lpstr>
      <vt:lpstr>СПАСИБО ЗА УРОК.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гузенко</dc:creator>
  <cp:lastModifiedBy>гузенко</cp:lastModifiedBy>
  <cp:revision>16</cp:revision>
  <dcterms:created xsi:type="dcterms:W3CDTF">2011-10-26T21:33:07Z</dcterms:created>
  <dcterms:modified xsi:type="dcterms:W3CDTF">2011-10-26T22:55:49Z</dcterms:modified>
</cp:coreProperties>
</file>