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3" autoAdjust="0"/>
    <p:restoredTop sz="94660"/>
  </p:normalViewPr>
  <p:slideViewPr>
    <p:cSldViewPr>
      <p:cViewPr varScale="1">
        <p:scale>
          <a:sx n="67" d="100"/>
          <a:sy n="67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724400"/>
            <a:ext cx="7772400" cy="70485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410200"/>
            <a:ext cx="7772400" cy="68580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09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17526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17526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572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692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34924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394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566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202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674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85545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31760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526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14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Путешествуем по городам </a:t>
            </a:r>
            <a:r>
              <a:rPr lang="ru-RU" dirty="0"/>
              <a:t>Р</a:t>
            </a:r>
            <a:r>
              <a:rPr lang="ru-RU" dirty="0" smtClean="0"/>
              <a:t>оссии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математики в 3 </a:t>
            </a:r>
            <a:r>
              <a:rPr lang="ru-RU" dirty="0" smtClean="0"/>
              <a:t>классе</a:t>
            </a:r>
          </a:p>
          <a:p>
            <a:r>
              <a:rPr lang="ru-RU" smtClean="0"/>
              <a:t>Учитель Буданова С.Н.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704850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Узнай площадь вагона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772400" cy="3888432"/>
          </a:xfrm>
        </p:spPr>
        <p:txBody>
          <a:bodyPr>
            <a:noAutofit/>
          </a:bodyPr>
          <a:lstStyle/>
          <a:p>
            <a:pPr lvl="7">
              <a:buNone/>
            </a:pPr>
            <a:r>
              <a:rPr lang="ru-RU" sz="4800" dirty="0" smtClean="0">
                <a:latin typeface="Arial Black" pitchFamily="34" charset="0"/>
              </a:rPr>
              <a:t>18 м</a:t>
            </a:r>
            <a:endParaRPr lang="ru-RU" sz="4800" dirty="0">
              <a:latin typeface="Arial Black" pitchFamily="34" charset="0"/>
            </a:endParaRPr>
          </a:p>
          <a:p>
            <a:pPr marL="717550" lvl="7" indent="0">
              <a:buNone/>
            </a:pPr>
            <a:endParaRPr lang="ru-RU" sz="4800" dirty="0" smtClean="0">
              <a:latin typeface="Arial Black" pitchFamily="34" charset="0"/>
            </a:endParaRPr>
          </a:p>
          <a:p>
            <a:pPr marL="541338" lvl="7" indent="0">
              <a:buNone/>
            </a:pPr>
            <a:r>
              <a:rPr lang="ru-RU" sz="4800" dirty="0" smtClean="0">
                <a:latin typeface="Arial Black" pitchFamily="34" charset="0"/>
              </a:rPr>
              <a:t>5 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2420888"/>
            <a:ext cx="5328592" cy="33843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7128792" cy="5319175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Входим в купе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4785395"/>
          </a:xfrm>
        </p:spPr>
        <p:txBody>
          <a:bodyPr/>
          <a:lstStyle/>
          <a:p>
            <a:r>
              <a:rPr lang="ru-RU" dirty="0" smtClean="0"/>
              <a:t>В вагоне пассажирского поезда  9 купе. Сколько человек едет в одном вагоне?</a:t>
            </a:r>
          </a:p>
          <a:p>
            <a:r>
              <a:rPr lang="ru-RU" dirty="0" smtClean="0"/>
              <a:t>Сможет ли поместиться наш класс в одном вагоне?</a:t>
            </a:r>
          </a:p>
          <a:p>
            <a:r>
              <a:rPr lang="ru-RU" dirty="0" smtClean="0"/>
              <a:t>Сколько мест не хватит или останется? </a:t>
            </a:r>
            <a:endParaRPr lang="ru-RU" dirty="0"/>
          </a:p>
        </p:txBody>
      </p:sp>
      <p:pic>
        <p:nvPicPr>
          <p:cNvPr id="13" name="Содержимое 12" descr="загруженное (5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3568" y="2204864"/>
            <a:ext cx="3638768" cy="27255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Изучаем расписание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179512" y="1628800"/>
          <a:ext cx="8424936" cy="244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ahoma"/>
                          <a:ea typeface="Calibri"/>
                          <a:cs typeface="Times New Roman"/>
                        </a:rPr>
                        <a:t>МАРШРУТ СЛЕДОВАНИЯ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ahoma"/>
                          <a:ea typeface="Calibri"/>
                          <a:cs typeface="Times New Roman"/>
                        </a:rPr>
                        <a:t>ОТПР.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FFFFFF"/>
                          </a:solidFill>
                          <a:latin typeface="Tahoma"/>
                          <a:ea typeface="Calibri"/>
                          <a:cs typeface="Times New Roman"/>
                        </a:rPr>
                        <a:t>ПРИБЫТИЕ НА К.П.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САРАТОВ-МОСКВА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01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 Ч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49 МИН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10.25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МАХАЧКАЛА-МОСКВА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02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 Ч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22 МИН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10.55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МОСКВА-АСТРАХАНЬ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Ч 04 МИН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 Ч 07 МИН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МОСКВА-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ВОЛГОГРАД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1Ч 13 МИН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21 Ч 28 МИН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51520" y="4797152"/>
            <a:ext cx="7992888" cy="639762"/>
          </a:xfrm>
        </p:spPr>
        <p:txBody>
          <a:bodyPr/>
          <a:lstStyle/>
          <a:p>
            <a:r>
              <a:rPr lang="ru-RU" dirty="0" smtClean="0"/>
              <a:t>Определи время в пути каждого поезда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620688"/>
            <a:ext cx="7315200" cy="715963"/>
          </a:xfrm>
        </p:spPr>
        <p:txBody>
          <a:bodyPr/>
          <a:lstStyle/>
          <a:p>
            <a:r>
              <a:rPr lang="ru-RU" dirty="0" smtClean="0"/>
              <a:t>Работа по учебнику с.26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51520" y="1628800"/>
            <a:ext cx="7315200" cy="4267200"/>
          </a:xfrm>
        </p:spPr>
        <p:txBody>
          <a:bodyPr/>
          <a:lstStyle/>
          <a:p>
            <a:r>
              <a:rPr lang="ru-RU" dirty="0" smtClean="0"/>
              <a:t>Расстояние от Твери до Санкт-Петербурга автомобиль преодолел за 6 часов. Определи его скорость движения.</a:t>
            </a:r>
          </a:p>
          <a:p>
            <a:r>
              <a:rPr lang="ru-RU" dirty="0" smtClean="0"/>
              <a:t>Каково расстояние между городами?</a:t>
            </a:r>
          </a:p>
          <a:p>
            <a:r>
              <a:rPr lang="ru-RU" dirty="0" smtClean="0"/>
              <a:t>Как определить скорость?</a:t>
            </a:r>
            <a:endParaRPr lang="ru-RU" dirty="0"/>
          </a:p>
        </p:txBody>
      </p:sp>
      <p:pic>
        <p:nvPicPr>
          <p:cNvPr id="10" name="Рисунок 9" descr="загруженное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7416824" cy="5317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315200" cy="71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7315200" cy="4267200"/>
          </a:xfrm>
        </p:spPr>
        <p:txBody>
          <a:bodyPr/>
          <a:lstStyle/>
          <a:p>
            <a:r>
              <a:rPr lang="ru-RU" dirty="0" smtClean="0"/>
              <a:t>Определи скорость движения автомобиля по маршруту Тверь-Петрозаводск, если в пути проведено 10 часов</a:t>
            </a:r>
          </a:p>
          <a:p>
            <a:r>
              <a:rPr lang="ru-RU" dirty="0" smtClean="0"/>
              <a:t>Каково расстояние между городами?</a:t>
            </a:r>
          </a:p>
          <a:p>
            <a:r>
              <a:rPr lang="ru-RU" dirty="0" smtClean="0"/>
              <a:t>Как вычислить скорость?</a:t>
            </a:r>
          </a:p>
          <a:p>
            <a:endParaRPr lang="ru-RU" dirty="0"/>
          </a:p>
        </p:txBody>
      </p:sp>
      <p:pic>
        <p:nvPicPr>
          <p:cNvPr id="4" name="Рисунок 3" descr="загруженное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556791"/>
            <a:ext cx="7128792" cy="472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04856" cy="715963"/>
          </a:xfrm>
        </p:spPr>
        <p:txBody>
          <a:bodyPr/>
          <a:lstStyle/>
          <a:p>
            <a:r>
              <a:rPr lang="ru-RU" dirty="0" smtClean="0"/>
              <a:t>Путешествие по югу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7315200" cy="4267200"/>
          </a:xfrm>
        </p:spPr>
        <p:txBody>
          <a:bodyPr/>
          <a:lstStyle/>
          <a:p>
            <a:r>
              <a:rPr lang="ru-RU" dirty="0" smtClean="0"/>
              <a:t>Расстояние от Воронежа до Ставрополя составляет 1030 км</a:t>
            </a:r>
          </a:p>
          <a:p>
            <a:r>
              <a:rPr lang="ru-RU" dirty="0" smtClean="0"/>
              <a:t>Найди расстояние от Ростова-на-Дону до Краснодара.</a:t>
            </a:r>
          </a:p>
          <a:p>
            <a:r>
              <a:rPr lang="ru-RU" dirty="0" smtClean="0"/>
              <a:t>На сколько это расстояние меньше расстояния от Воронежа до Ставрополя?</a:t>
            </a:r>
            <a:endParaRPr lang="ru-RU" dirty="0"/>
          </a:p>
        </p:txBody>
      </p:sp>
      <p:pic>
        <p:nvPicPr>
          <p:cNvPr id="5" name="Рисунок 4" descr="загруженное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365104"/>
            <a:ext cx="2514600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315200" cy="715963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28800"/>
            <a:ext cx="7315200" cy="4267200"/>
          </a:xfrm>
        </p:spPr>
        <p:txBody>
          <a:bodyPr/>
          <a:lstStyle/>
          <a:p>
            <a:r>
              <a:rPr lang="ru-RU" dirty="0" smtClean="0"/>
              <a:t>№6 с 27</a:t>
            </a:r>
          </a:p>
          <a:p>
            <a:r>
              <a:rPr lang="ru-RU" dirty="0" smtClean="0"/>
              <a:t>Выполни самостоятельно. Проверьте </a:t>
            </a:r>
            <a:r>
              <a:rPr lang="ru-RU" dirty="0" err="1" smtClean="0"/>
              <a:t>друг-друга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315200" cy="715963"/>
          </a:xfrm>
        </p:spPr>
        <p:txBody>
          <a:bodyPr/>
          <a:lstStyle/>
          <a:p>
            <a:r>
              <a:rPr lang="ru-RU" dirty="0" smtClean="0"/>
              <a:t>Дороги к спорту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844824"/>
            <a:ext cx="7315200" cy="4267200"/>
          </a:xfrm>
        </p:spPr>
        <p:txBody>
          <a:bodyPr/>
          <a:lstStyle/>
          <a:p>
            <a:r>
              <a:rPr lang="ru-RU" dirty="0" smtClean="0"/>
              <a:t>Казань-столица Универсиады</a:t>
            </a:r>
          </a:p>
          <a:p>
            <a:r>
              <a:rPr lang="ru-RU" dirty="0" smtClean="0"/>
              <a:t>Сочи-столица Зимней Олимпиады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 сколько расстояние до Казани меньше расстояния </a:t>
            </a:r>
            <a:r>
              <a:rPr lang="ru-RU" smtClean="0"/>
              <a:t>до Сочи?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321297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Казань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Сочи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Тамбов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863 км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1703 км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owerpoint-template">
  <a:themeElements>
    <a:clrScheme name="powerpoint-template-24 1">
      <a:dk1>
        <a:srgbClr val="4D4D4D"/>
      </a:dk1>
      <a:lt1>
        <a:srgbClr val="FFFFFF"/>
      </a:lt1>
      <a:dk2>
        <a:srgbClr val="4D4D4D"/>
      </a:dk2>
      <a:lt2>
        <a:srgbClr val="CC0000"/>
      </a:lt2>
      <a:accent1>
        <a:srgbClr val="FF9933"/>
      </a:accent1>
      <a:accent2>
        <a:srgbClr val="009900"/>
      </a:accent2>
      <a:accent3>
        <a:srgbClr val="FFFFFF"/>
      </a:accent3>
      <a:accent4>
        <a:srgbClr val="404040"/>
      </a:accent4>
      <a:accent5>
        <a:srgbClr val="FFCAAD"/>
      </a:accent5>
      <a:accent6>
        <a:srgbClr val="008A00"/>
      </a:accent6>
      <a:hlink>
        <a:srgbClr val="3366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35AEE3"/>
        </a:accent1>
        <a:accent2>
          <a:srgbClr val="FCB13C"/>
        </a:accent2>
        <a:accent3>
          <a:srgbClr val="FFFFFF"/>
        </a:accent3>
        <a:accent4>
          <a:srgbClr val="404040"/>
        </a:accent4>
        <a:accent5>
          <a:srgbClr val="AED3EF"/>
        </a:accent5>
        <a:accent6>
          <a:srgbClr val="E4A035"/>
        </a:accent6>
        <a:hlink>
          <a:srgbClr val="F15F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2994CC"/>
        </a:accent1>
        <a:accent2>
          <a:srgbClr val="2E9FD7"/>
        </a:accent2>
        <a:accent3>
          <a:srgbClr val="FFFFFF"/>
        </a:accent3>
        <a:accent4>
          <a:srgbClr val="404040"/>
        </a:accent4>
        <a:accent5>
          <a:srgbClr val="ACC8E2"/>
        </a:accent5>
        <a:accent6>
          <a:srgbClr val="2990C3"/>
        </a:accent6>
        <a:hlink>
          <a:srgbClr val="35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F15F23"/>
        </a:lt2>
        <a:accent1>
          <a:srgbClr val="F47D2B"/>
        </a:accent1>
        <a:accent2>
          <a:srgbClr val="F69230"/>
        </a:accent2>
        <a:accent3>
          <a:srgbClr val="FFFFFF"/>
        </a:accent3>
        <a:accent4>
          <a:srgbClr val="404040"/>
        </a:accent4>
        <a:accent5>
          <a:srgbClr val="F8BFAC"/>
        </a:accent5>
        <a:accent6>
          <a:srgbClr val="DF842A"/>
        </a:accent6>
        <a:hlink>
          <a:srgbClr val="FCB13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000020</Template>
  <TotalTime>119</TotalTime>
  <Words>217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powerpoint-template</vt:lpstr>
      <vt:lpstr>Путешествуем по городам России</vt:lpstr>
      <vt:lpstr>Узнай площадь вагона</vt:lpstr>
      <vt:lpstr>Входим в купе</vt:lpstr>
      <vt:lpstr>Изучаем расписание</vt:lpstr>
      <vt:lpstr>Работа по учебнику с.26</vt:lpstr>
      <vt:lpstr>Слайд 6</vt:lpstr>
      <vt:lpstr>Путешествие по югу России</vt:lpstr>
      <vt:lpstr>Самостоятельная работа</vt:lpstr>
      <vt:lpstr>Дороги к спорту</vt:lpstr>
    </vt:vector>
  </TitlesOfParts>
  <Company>МБОУ СОШ 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Путешествуем по городам России</dc:title>
  <dc:creator>user</dc:creator>
  <cp:lastModifiedBy>user</cp:lastModifiedBy>
  <cp:revision>3</cp:revision>
  <dcterms:created xsi:type="dcterms:W3CDTF">2013-02-19T06:25:08Z</dcterms:created>
  <dcterms:modified xsi:type="dcterms:W3CDTF">2013-02-20T15:47:57Z</dcterms:modified>
</cp:coreProperties>
</file>