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DA3C-36F8-4D2D-A27E-42C395A6A01D}" type="datetimeFigureOut">
              <a:rPr lang="ru-RU" smtClean="0"/>
              <a:pPr/>
              <a:t>04.07.2013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311B-B335-4008-9A44-6CB694923F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DA3C-36F8-4D2D-A27E-42C395A6A01D}" type="datetimeFigureOut">
              <a:rPr lang="ru-RU" smtClean="0"/>
              <a:pPr/>
              <a:t>04.07.2013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311B-B335-4008-9A44-6CB694923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DA3C-36F8-4D2D-A27E-42C395A6A01D}" type="datetimeFigureOut">
              <a:rPr lang="ru-RU" smtClean="0"/>
              <a:pPr/>
              <a:t>04.07.2013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311B-B335-4008-9A44-6CB694923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DA3C-36F8-4D2D-A27E-42C395A6A01D}" type="datetimeFigureOut">
              <a:rPr lang="ru-RU" smtClean="0"/>
              <a:pPr/>
              <a:t>04.07.2013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311B-B335-4008-9A44-6CB694923F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DA3C-36F8-4D2D-A27E-42C395A6A01D}" type="datetimeFigureOut">
              <a:rPr lang="ru-RU" smtClean="0"/>
              <a:pPr/>
              <a:t>04.07.2013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311B-B335-4008-9A44-6CB694923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DA3C-36F8-4D2D-A27E-42C395A6A01D}" type="datetimeFigureOut">
              <a:rPr lang="ru-RU" smtClean="0"/>
              <a:pPr/>
              <a:t>04.07.2013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311B-B335-4008-9A44-6CB694923F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DA3C-36F8-4D2D-A27E-42C395A6A01D}" type="datetimeFigureOut">
              <a:rPr lang="ru-RU" smtClean="0"/>
              <a:pPr/>
              <a:t>04.07.2013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311B-B335-4008-9A44-6CB694923F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DA3C-36F8-4D2D-A27E-42C395A6A01D}" type="datetimeFigureOut">
              <a:rPr lang="ru-RU" smtClean="0"/>
              <a:pPr/>
              <a:t>04.07.2013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311B-B335-4008-9A44-6CB694923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DA3C-36F8-4D2D-A27E-42C395A6A01D}" type="datetimeFigureOut">
              <a:rPr lang="ru-RU" smtClean="0"/>
              <a:pPr/>
              <a:t>04.07.2013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311B-B335-4008-9A44-6CB694923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DA3C-36F8-4D2D-A27E-42C395A6A01D}" type="datetimeFigureOut">
              <a:rPr lang="ru-RU" smtClean="0"/>
              <a:pPr/>
              <a:t>04.07.2013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311B-B335-4008-9A44-6CB694923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DA3C-36F8-4D2D-A27E-42C395A6A01D}" type="datetimeFigureOut">
              <a:rPr lang="ru-RU" smtClean="0"/>
              <a:pPr/>
              <a:t>04.07.2013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311B-B335-4008-9A44-6CB694923F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10CDA3C-36F8-4D2D-A27E-42C395A6A01D}" type="datetimeFigureOut">
              <a:rPr lang="ru-RU" smtClean="0"/>
              <a:pPr/>
              <a:t>04.07.2013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8FF311B-B335-4008-9A44-6CB694923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6711" y="260649"/>
            <a:ext cx="595761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/>
                <a:ea typeface="Calibri"/>
                <a:cs typeface="Times New Roman"/>
              </a:rPr>
              <a:t>Государственное бюджетное дошкольное образовательное учреждение детский сад №14 общеразвивающего вида с             приоритетным осуществлением деятельности по физическому                                  развитию детей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/>
                <a:ea typeface="Calibri"/>
                <a:cs typeface="Times New Roman"/>
              </a:rPr>
              <a:t>Невского района Санкт- Петербурга</a:t>
            </a:r>
          </a:p>
          <a:p>
            <a:pPr algn="ctr">
              <a:spcAft>
                <a:spcPts val="0"/>
              </a:spcAft>
            </a:pP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 descr="DSC08665.JPG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67744" y="1988840"/>
            <a:ext cx="4608512" cy="2285329"/>
          </a:xfrm>
          <a:prstGeom prst="rect">
            <a:avLst/>
          </a:prstGeom>
          <a:ln>
            <a:noFill/>
          </a:ln>
          <a:effectLst>
            <a:glow rad="139700">
              <a:srgbClr val="00CC99">
                <a:alpha val="40000"/>
              </a:srgbClr>
            </a:glow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396837" y="5068762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rgbClr val="00CC99"/>
                </a:solidFill>
                <a:effectLst/>
                <a:latin typeface="Times New Roman"/>
                <a:ea typeface="Calibri"/>
                <a:cs typeface="Times New Roman"/>
              </a:rPr>
              <a:t>Совместная деятельность воспитателя с детьми младшего дошкольного возраста «Путешествие Доктора Айболита. Транспорт»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Воспитатель:  </a:t>
            </a:r>
            <a:endParaRPr lang="ru-RU" sz="1050" dirty="0" smtClean="0">
              <a:effectLst/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                                                           Котова А.Д.</a:t>
            </a:r>
            <a:endParaRPr lang="ru-RU" sz="105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24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836712"/>
            <a:ext cx="5909587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3451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836712"/>
            <a:ext cx="7010660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1783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907704" y="476672"/>
            <a:ext cx="5933970" cy="5717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565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1938"/>
            <a:ext cx="6984776" cy="6479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3932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87624" y="692696"/>
            <a:ext cx="6984776" cy="5043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6448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552728" cy="5109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1817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55576" y="548680"/>
            <a:ext cx="7640428" cy="5544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0972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98</TotalTime>
  <Words>45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Admin</cp:lastModifiedBy>
  <cp:revision>18</cp:revision>
  <dcterms:created xsi:type="dcterms:W3CDTF">2013-05-13T16:13:14Z</dcterms:created>
  <dcterms:modified xsi:type="dcterms:W3CDTF">2013-07-03T22:45:39Z</dcterms:modified>
</cp:coreProperties>
</file>