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0" r:id="rId4"/>
    <p:sldId id="260" r:id="rId5"/>
    <p:sldId id="271" r:id="rId6"/>
    <p:sldId id="261" r:id="rId7"/>
    <p:sldId id="263" r:id="rId8"/>
    <p:sldId id="266" r:id="rId9"/>
    <p:sldId id="272" r:id="rId10"/>
    <p:sldId id="259" r:id="rId11"/>
    <p:sldId id="267" r:id="rId12"/>
    <p:sldId id="273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4680520"/>
          </a:xfrm>
          <a:blipFill>
            <a:blip r:embed="rId2" cstate="print">
              <a:lum bright="5000" contrast="-23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r>
              <a:rPr lang="ru-RU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Ш</a:t>
            </a:r>
            <a:r>
              <a:rPr lang="ru-RU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</a:t>
            </a:r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  </a:t>
            </a:r>
            <a:b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</a:t>
            </a:r>
            <a:r>
              <a:rPr lang="ru-RU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</a:t>
            </a: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ru-RU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</a:t>
            </a: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</a:t>
            </a:r>
            <a:endParaRPr lang="ru-RU" sz="9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2520280" cy="3009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20688"/>
            <a:ext cx="3154333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429000"/>
            <a:ext cx="2530361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76672"/>
            <a:ext cx="3024336" cy="23850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75656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11760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80112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16016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75856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332656"/>
            <a:ext cx="11521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32656"/>
            <a:ext cx="12241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9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764704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332656"/>
            <a:ext cx="12241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9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80112" y="332656"/>
            <a:ext cx="11521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3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195736" y="404664"/>
            <a:ext cx="4105186" cy="6048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92280" y="332656"/>
            <a:ext cx="93610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32656"/>
            <a:ext cx="108012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9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332656"/>
            <a:ext cx="10081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9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332656"/>
            <a:ext cx="93610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9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32656"/>
            <a:ext cx="93610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9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627784" y="332656"/>
            <a:ext cx="93610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9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60032" y="332656"/>
            <a:ext cx="10081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3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798567" y="404813"/>
            <a:ext cx="4556266" cy="6051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3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024106" y="404813"/>
            <a:ext cx="4105187" cy="6051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75656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11760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32040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139952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75856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332656"/>
            <a:ext cx="13681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1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3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051720" y="548680"/>
            <a:ext cx="4105187" cy="5857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2736304" cy="20819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60648"/>
            <a:ext cx="2628885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348880"/>
            <a:ext cx="2514575" cy="19110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068960"/>
            <a:ext cx="2603861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437112"/>
            <a:ext cx="2520280" cy="2150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75656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11760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32040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139952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75856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332656"/>
            <a:ext cx="13681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32656"/>
            <a:ext cx="12241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75656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11760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80112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16016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75856" y="7647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332656"/>
            <a:ext cx="13681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32656"/>
            <a:ext cx="12241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9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764704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332656"/>
            <a:ext cx="12241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3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024106" y="406301"/>
            <a:ext cx="4105187" cy="6048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330</TotalTime>
  <Words>18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БОЛЬШИЕ   БУКВЫ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БОЛЬШИЕ   БУКВЫ</dc:title>
  <dc:creator>ДНС</dc:creator>
  <cp:lastModifiedBy>ДНС</cp:lastModifiedBy>
  <cp:revision>28</cp:revision>
  <dcterms:created xsi:type="dcterms:W3CDTF">2011-11-06T16:22:01Z</dcterms:created>
  <dcterms:modified xsi:type="dcterms:W3CDTF">2012-05-07T14:53:12Z</dcterms:modified>
</cp:coreProperties>
</file>