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4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0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1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9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5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284800" cy="832250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Ужик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спрятался от лисы. Не пускает ее в дом и шипит. Повтори, как шипит уж из-за двери своего дома.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niceimage.ru/mini/201305/43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0" y="0"/>
            <a:ext cx="9196880" cy="57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s00.infourok.ru/images/doc/156/180522/hello_html_m323691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11446"/>
            <a:ext cx="4295775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2601263" y="3130205"/>
            <a:ext cx="1245840" cy="9144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ШУ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827584" y="869234"/>
            <a:ext cx="1283791" cy="9144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ШИ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419667" y="171053"/>
            <a:ext cx="1299592" cy="9144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ША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926834" y="1792227"/>
            <a:ext cx="1311959" cy="9144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ШО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436096" y="171053"/>
            <a:ext cx="1271826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АШ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938078" y="2852055"/>
            <a:ext cx="1202432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ШЭ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935897" y="628253"/>
            <a:ext cx="1308303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ОШ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7405896" y="1961762"/>
            <a:ext cx="127444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УШ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855172" y="1326434"/>
            <a:ext cx="120243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ЭШ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231966" y="2654246"/>
            <a:ext cx="1308302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ИШ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805264"/>
            <a:ext cx="7772400" cy="85211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Помоги Наташе найти слова со звуком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Ш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гор\Desktop\картинки\4840_html_43230f8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506390" cy="41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гор\Desktop\картинки\1392005143_2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77" y="280254"/>
            <a:ext cx="2141637" cy="146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9092/47407354.d14/0_1511d9_2f6f1e94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88" y="1484783"/>
            <a:ext cx="1789277" cy="2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2.pic4you.ru/allimage/y2013/05-07/24687/34390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57273"/>
            <a:ext cx="2092286" cy="29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H/t/S/p/z/F/mouse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36" y="497685"/>
            <a:ext cx="1765760" cy="17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niX/oqn/niXoqnBx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90" y="374178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2308/332663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7"/>
          <a:stretch/>
        </p:blipFill>
        <p:spPr bwMode="auto">
          <a:xfrm>
            <a:off x="7236296" y="1748504"/>
            <a:ext cx="1657350" cy="32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гор\Desktop\ФОНЫ\-kMbyYAec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949280"/>
            <a:ext cx="7772400" cy="70809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Пошипим с Тишей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3407" y="520876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/>
              <a:t>Тише, мыши, тише, мыши,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/>
              <a:t>Кот сидит на нашей крыше.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/>
              <a:t>Мышка, мышка, берегись!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/>
              <a:t>Ты коту не попадись!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1" y="5553340"/>
            <a:ext cx="38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«Пошипим».</a:t>
            </a:r>
          </a:p>
          <a:p>
            <a:r>
              <a:rPr lang="ru-RU" sz="2000" dirty="0" smtClean="0"/>
              <a:t>Поднимаем широкий язык вверх и на выдохе тянем звук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ШШШШШ…</a:t>
            </a:r>
            <a:endParaRPr lang="ru-RU" sz="2000" dirty="0"/>
          </a:p>
        </p:txBody>
      </p:sp>
      <p:pic>
        <p:nvPicPr>
          <p:cNvPr id="2052" name="Picture 4" descr="http://ds.sasisa.ru/foto/foto/a747569/1372413277_15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42248"/>
            <a:ext cx="35660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freepik.com/photos-libre/images-de-dessins-animes-en-ete-01---vecteur_15-14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1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776" y="5630252"/>
            <a:ext cx="4534272" cy="120042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Кот Тиша пишет письмо. 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Повтори его.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Шу-шу-шу, шу-шу-шу,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Я письмо тебе пишу.</a:t>
            </a: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Ша-ша-ша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ша-ша-ша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Как погода хороша!</a:t>
            </a:r>
          </a:p>
          <a:p>
            <a:pPr algn="r"/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Шо-шо-шо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шо-шо-шо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У меня все хорошо.</a:t>
            </a: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Ши-ши-ши, ши-ши-ши,</a:t>
            </a: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Ты мне тоже напиши.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Егор\Desktop\картинки\Brevkasse-bækkensmerter-underlivsproble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80112" y="4282481"/>
            <a:ext cx="3264024" cy="25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292764" cy="47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7772400" cy="78010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Пошипим вместе с Тишей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900811" cy="27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звернутая стрелка 3"/>
          <p:cNvSpPr/>
          <p:nvPr/>
        </p:nvSpPr>
        <p:spPr>
          <a:xfrm rot="5400000">
            <a:off x="4915403" y="1573432"/>
            <a:ext cx="785056" cy="564832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5441641"/>
            <a:ext cx="5544616" cy="7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34290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Ш</a:t>
            </a:r>
            <a:endParaRPr lang="ru-RU" sz="4400" b="1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64" y="4790118"/>
            <a:ext cx="1470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135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14</cp:revision>
  <dcterms:created xsi:type="dcterms:W3CDTF">2015-12-18T07:02:11Z</dcterms:created>
  <dcterms:modified xsi:type="dcterms:W3CDTF">2015-12-19T10:06:26Z</dcterms:modified>
</cp:coreProperties>
</file>