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85B61AF-3821-4AA6-B8F5-518DEDA82E7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F85BB8-5CE2-4995-88FE-9413C9E066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Monotype Corsiva" pitchFamily="66" charset="0"/>
              </a:rPr>
              <a:t>ПАПЬЕ-МАШЕ</a:t>
            </a:r>
            <a:endParaRPr lang="ru-RU" sz="7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Значение. Использование в ДОУ</a:t>
            </a:r>
          </a:p>
          <a:p>
            <a:r>
              <a:rPr lang="ru-RU" dirty="0" smtClean="0"/>
              <a:t>Способы лепки изделий из папье-маше</a:t>
            </a:r>
          </a:p>
          <a:p>
            <a:r>
              <a:rPr lang="ru-RU" dirty="0" smtClean="0"/>
              <a:t>Технология </a:t>
            </a:r>
            <a:r>
              <a:rPr lang="ru-RU" dirty="0" err="1" smtClean="0"/>
              <a:t>выклеивания</a:t>
            </a:r>
            <a:r>
              <a:rPr lang="ru-RU" dirty="0" smtClean="0"/>
              <a:t> бумажных копий</a:t>
            </a:r>
          </a:p>
          <a:p>
            <a:r>
              <a:rPr lang="ru-RU" dirty="0" smtClean="0"/>
              <a:t>Технология лепки изделий из бумажной массы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Значение. </a:t>
            </a:r>
            <a:br>
              <a:rPr lang="ru-RU" dirty="0" smtClean="0"/>
            </a:br>
            <a:r>
              <a:rPr lang="ru-RU" dirty="0" smtClean="0"/>
              <a:t>Использование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3686172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Применять </a:t>
            </a:r>
            <a:r>
              <a:rPr lang="ru-RU" dirty="0" smtClean="0"/>
              <a:t>технику использования </a:t>
            </a:r>
            <a:r>
              <a:rPr lang="ru-RU" dirty="0" err="1" smtClean="0"/>
              <a:t>папье</a:t>
            </a:r>
            <a:r>
              <a:rPr lang="ru-RU" dirty="0" smtClean="0"/>
              <a:t>–</a:t>
            </a:r>
            <a:r>
              <a:rPr lang="ru-RU" dirty="0" err="1" smtClean="0"/>
              <a:t>маше</a:t>
            </a:r>
            <a:r>
              <a:rPr lang="ru-RU" dirty="0" smtClean="0"/>
              <a:t> </a:t>
            </a:r>
            <a:r>
              <a:rPr lang="ru-RU" dirty="0" smtClean="0"/>
              <a:t>в ДОУ рекомендуется в старших дошкольных группах. Детям дошкольного возраста занятие папье-маше принесет не только пользу, но и массу положительных эмоций.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Бассе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7" y="1571612"/>
            <a:ext cx="3000396" cy="2269531"/>
          </a:xfrm>
          <a:prstGeom prst="rect">
            <a:avLst/>
          </a:prstGeom>
          <a:noFill/>
        </p:spPr>
      </p:pic>
      <p:pic>
        <p:nvPicPr>
          <p:cNvPr id="2052" name="Picture 4" descr="Куклы дети лепка мастер класс - Master cl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357562"/>
            <a:ext cx="2085963" cy="3136786"/>
          </a:xfrm>
          <a:prstGeom prst="rect">
            <a:avLst/>
          </a:prstGeom>
          <a:noFill/>
        </p:spPr>
      </p:pic>
      <p:pic>
        <p:nvPicPr>
          <p:cNvPr id="2054" name="Picture 6" descr="Биеннале детского творчества по лепке и скульптуре пройдет в Воткинске / Новостная лента СМИ Удмуртской Республики. Новости Удм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20" y="4143380"/>
            <a:ext cx="266701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Способы лепки изделий из папье-маше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071546"/>
            <a:ext cx="3114668" cy="5454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    Папье-маше, сделанное </a:t>
            </a:r>
            <a:r>
              <a:rPr lang="ru-RU" sz="2600" dirty="0" smtClean="0"/>
              <a:t>слоями, чаще всего используют при изготовлении легких круглых подвесных форм и при создании карнавальных масок</a:t>
            </a:r>
            <a:r>
              <a:rPr lang="ru-RU" sz="32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6" name="Picture 4" descr="HandMade: Техники папье-маш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429000"/>
            <a:ext cx="2286016" cy="3023734"/>
          </a:xfrm>
          <a:prstGeom prst="rect">
            <a:avLst/>
          </a:prstGeom>
          <a:noFill/>
        </p:spPr>
      </p:pic>
      <p:pic>
        <p:nvPicPr>
          <p:cNvPr id="18438" name="Picture 6" descr="Как сделать Пасхальное яйцо из папье-маше с сюрприз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3324547" cy="2214578"/>
          </a:xfrm>
          <a:prstGeom prst="rect">
            <a:avLst/>
          </a:prstGeom>
          <a:noFill/>
        </p:spPr>
      </p:pic>
      <p:pic>
        <p:nvPicPr>
          <p:cNvPr id="18440" name="Picture 8" descr="Маски из папье-маше &quot; УниверД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2971792" cy="60262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Из бумажной массы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слепить всё, что душе угодно. Это также просто, как и лепить из пластилина. Либо можно массой облепить какую-то основу, либо созданную массу залить в заранее подготовленную форму. 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9458" name="Picture 2" descr="15 идей для елочных игрушек своими руками - Женский журнал Woman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9" y="214291"/>
            <a:ext cx="3000396" cy="2214578"/>
          </a:xfrm>
          <a:prstGeom prst="rect">
            <a:avLst/>
          </a:prstGeom>
          <a:noFill/>
        </p:spPr>
      </p:pic>
      <p:pic>
        <p:nvPicPr>
          <p:cNvPr id="19460" name="Picture 4" descr="15 идей для елочных игрушек своими руками - Женский журнал Woman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2906706" cy="2116752"/>
          </a:xfrm>
          <a:prstGeom prst="rect">
            <a:avLst/>
          </a:prstGeom>
          <a:noFill/>
        </p:spPr>
      </p:pic>
      <p:pic>
        <p:nvPicPr>
          <p:cNvPr id="19462" name="Picture 6" descr="Папье-маше &quot; Страница 5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14752"/>
            <a:ext cx="2676123" cy="2107833"/>
          </a:xfrm>
          <a:prstGeom prst="rect">
            <a:avLst/>
          </a:prstGeom>
          <a:noFill/>
        </p:spPr>
      </p:pic>
      <p:pic>
        <p:nvPicPr>
          <p:cNvPr id="19464" name="Picture 8" descr="Дашунчик Страна Мастер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643446"/>
            <a:ext cx="257176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Технология</a:t>
            </a:r>
            <a:r>
              <a:rPr lang="ru-RU" sz="2400" dirty="0" smtClean="0"/>
              <a:t> </a:t>
            </a:r>
            <a:r>
              <a:rPr lang="ru-RU" sz="2400" dirty="0" err="1" smtClean="0"/>
              <a:t>выклеивания</a:t>
            </a:r>
            <a:r>
              <a:rPr lang="ru-RU" sz="2400" dirty="0" smtClean="0"/>
              <a:t> бумажных копий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143512"/>
            <a:ext cx="8501122" cy="1428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Разрывая газету руками (ни в коем случае не режьте ножницами!) на маленькие кусочки, оклеить ими всю поверхность формы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Смазать первый слой бумаги клеем и наклеить второй слой. Чтобы не запутаться, где какой слой, лучше взять для второго слоя бумагу другого цвета (со шрифтом, белые поля газеты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Таким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образом оклейте форму несколькими слоями бумаги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апье-маше. Квиллинг. Цветочная шляп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000263" cy="1714512"/>
          </a:xfrm>
          <a:prstGeom prst="rect">
            <a:avLst/>
          </a:prstGeom>
          <a:noFill/>
        </p:spPr>
      </p:pic>
      <p:pic>
        <p:nvPicPr>
          <p:cNvPr id="1028" name="Picture 4" descr="Папье-маше. Квиллинг. Цветочная шляп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1928826" cy="1660934"/>
          </a:xfrm>
          <a:prstGeom prst="rect">
            <a:avLst/>
          </a:prstGeom>
          <a:noFill/>
        </p:spPr>
      </p:pic>
      <p:pic>
        <p:nvPicPr>
          <p:cNvPr id="1030" name="Picture 6" descr="Папье-маше. Квиллинг. Цветочная шляп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1928826" cy="1643074"/>
          </a:xfrm>
          <a:prstGeom prst="rect">
            <a:avLst/>
          </a:prstGeom>
          <a:noFill/>
        </p:spPr>
      </p:pic>
      <p:pic>
        <p:nvPicPr>
          <p:cNvPr id="1032" name="Picture 8" descr="Папье-маше. Квиллинг. Цветочная шляп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142984"/>
            <a:ext cx="1928826" cy="1607355"/>
          </a:xfrm>
          <a:prstGeom prst="rect">
            <a:avLst/>
          </a:prstGeom>
          <a:noFill/>
        </p:spPr>
      </p:pic>
      <p:pic>
        <p:nvPicPr>
          <p:cNvPr id="1034" name="Picture 10" descr="Папье-маше. Квиллинг. Цветочная шляп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14686"/>
            <a:ext cx="1857388" cy="1571636"/>
          </a:xfrm>
          <a:prstGeom prst="rect">
            <a:avLst/>
          </a:prstGeom>
          <a:noFill/>
        </p:spPr>
      </p:pic>
      <p:pic>
        <p:nvPicPr>
          <p:cNvPr id="1036" name="Picture 12" descr="Папье-маше. Квиллинг. Цветочная шляп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143248"/>
            <a:ext cx="2071702" cy="1821669"/>
          </a:xfrm>
          <a:prstGeom prst="rect">
            <a:avLst/>
          </a:prstGeom>
          <a:noFill/>
        </p:spPr>
      </p:pic>
      <p:pic>
        <p:nvPicPr>
          <p:cNvPr id="1038" name="Picture 14" descr="Папье-маше. Квиллинг. Цветочная шляп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143248"/>
            <a:ext cx="2143140" cy="1785950"/>
          </a:xfrm>
          <a:prstGeom prst="rect">
            <a:avLst/>
          </a:prstGeom>
          <a:noFill/>
        </p:spPr>
      </p:pic>
      <p:pic>
        <p:nvPicPr>
          <p:cNvPr id="1040" name="Picture 16" descr="Папье-маше. Квиллинг. Цветочная шляп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3143248"/>
            <a:ext cx="205741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Технология лепки из бумажной массы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9001156" cy="15716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Бумагу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рвут на кусочки и их кладут в миску с горячей водой на несколько часов. Нужно дать бумаге время хорошенько размокнуть, а затем отжать ее от воды. Полученную таким образом массу нужно измельчить. Для этого идеально подходит миксер. После следует добавить ложку обойного клея и ложку клея ПВА. Все перемешивается очень тщательно до момента, пока образованная масса уже не будет прилипать к рукам.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7410" name="Picture 2" descr="http://i31.beon.ru/89/25/1152589/86/57895086/DSC017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71546"/>
            <a:ext cx="1928826" cy="1571612"/>
          </a:xfrm>
          <a:prstGeom prst="rect">
            <a:avLst/>
          </a:prstGeom>
          <a:noFill/>
        </p:spPr>
      </p:pic>
      <p:pic>
        <p:nvPicPr>
          <p:cNvPr id="17412" name="Picture 4" descr="http://i31.beon.ru/89/25/1152589/76/57895176/DSC017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071546"/>
            <a:ext cx="1785950" cy="1571612"/>
          </a:xfrm>
          <a:prstGeom prst="rect">
            <a:avLst/>
          </a:prstGeom>
          <a:noFill/>
        </p:spPr>
      </p:pic>
      <p:pic>
        <p:nvPicPr>
          <p:cNvPr id="17414" name="Picture 6" descr="http://i31.beon.ru/89/25/1152589/77/57895177/DSC0173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071546"/>
            <a:ext cx="1857388" cy="1607355"/>
          </a:xfrm>
          <a:prstGeom prst="rect">
            <a:avLst/>
          </a:prstGeom>
          <a:noFill/>
        </p:spPr>
      </p:pic>
      <p:pic>
        <p:nvPicPr>
          <p:cNvPr id="17416" name="Picture 8" descr="http://i31.beon.ru/89/25/1152589/45/57895245/DSC0174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071546"/>
            <a:ext cx="2071702" cy="1660934"/>
          </a:xfrm>
          <a:prstGeom prst="rect">
            <a:avLst/>
          </a:prstGeom>
          <a:noFill/>
        </p:spPr>
      </p:pic>
      <p:pic>
        <p:nvPicPr>
          <p:cNvPr id="17418" name="Picture 10" descr="http://i31.beon.ru/89/25/1152589/76/57895376/DSC0174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786058"/>
            <a:ext cx="1808274" cy="2143140"/>
          </a:xfrm>
          <a:prstGeom prst="rect">
            <a:avLst/>
          </a:prstGeom>
          <a:noFill/>
        </p:spPr>
      </p:pic>
      <p:pic>
        <p:nvPicPr>
          <p:cNvPr id="17420" name="Picture 12" descr="http://i31.beon.ru/89/25/1152589/27/57895427/DSC01747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2928934"/>
            <a:ext cx="2071702" cy="1928826"/>
          </a:xfrm>
          <a:prstGeom prst="rect">
            <a:avLst/>
          </a:prstGeom>
          <a:noFill/>
        </p:spPr>
      </p:pic>
      <p:pic>
        <p:nvPicPr>
          <p:cNvPr id="17422" name="Picture 14" descr="http://i31.beon.ru/89/25/1152589/66/57895566/DSC01754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2928934"/>
            <a:ext cx="1857388" cy="1928826"/>
          </a:xfrm>
          <a:prstGeom prst="rect">
            <a:avLst/>
          </a:prstGeom>
          <a:noFill/>
        </p:spPr>
      </p:pic>
      <p:pic>
        <p:nvPicPr>
          <p:cNvPr id="17424" name="Picture 16" descr="http://im2-tub-ru.yandex.net/i?id=b422cc687b129d84e0a6549b17b78af5-116-144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2928934"/>
            <a:ext cx="200026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Поделки из папье-маше</a:t>
            </a:r>
            <a:endParaRPr lang="ru-RU" sz="3200" dirty="0"/>
          </a:p>
        </p:txBody>
      </p:sp>
      <p:pic>
        <p:nvPicPr>
          <p:cNvPr id="20482" name="Picture 2" descr="Я тигренок а не киска &quot; ProstoDelkino.com - поделки своими рук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000108"/>
            <a:ext cx="2571767" cy="2864148"/>
          </a:xfrm>
          <a:prstGeom prst="rect">
            <a:avLst/>
          </a:prstGeom>
          <a:noFill/>
        </p:spPr>
      </p:pic>
      <p:pic>
        <p:nvPicPr>
          <p:cNvPr id="20484" name="Picture 4" descr="Папье-маше - Подставка под ручки и карандаши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3000396" cy="2683047"/>
          </a:xfrm>
          <a:prstGeom prst="rect">
            <a:avLst/>
          </a:prstGeom>
          <a:noFill/>
        </p:spPr>
      </p:pic>
      <p:pic>
        <p:nvPicPr>
          <p:cNvPr id="20486" name="Picture 6" descr="Фигурки для дачи из папье-маше. Комментарии :... / Дизайн / Пластика,холодный фарфор,солёное тесто / Pinme.ru / Елена Дуб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142984"/>
            <a:ext cx="3234928" cy="2571768"/>
          </a:xfrm>
          <a:prstGeom prst="rect">
            <a:avLst/>
          </a:prstGeom>
          <a:noFill/>
        </p:spPr>
      </p:pic>
      <p:pic>
        <p:nvPicPr>
          <p:cNvPr id="20488" name="Picture 8" descr="Папье-маше &quot; Страница 120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071942"/>
            <a:ext cx="3071834" cy="2571768"/>
          </a:xfrm>
          <a:prstGeom prst="rect">
            <a:avLst/>
          </a:prstGeom>
          <a:noFill/>
        </p:spPr>
      </p:pic>
      <p:pic>
        <p:nvPicPr>
          <p:cNvPr id="20490" name="Picture 10" descr="Найти поделку медведя сделанного своими рукам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857364"/>
            <a:ext cx="270132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апье-маше &quot; Страница 55 &quot; ProstoDelkino.com - поделки своими рук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3333772" cy="2500330"/>
          </a:xfrm>
          <a:prstGeom prst="rect">
            <a:avLst/>
          </a:prstGeom>
          <a:noFill/>
        </p:spPr>
      </p:pic>
      <p:pic>
        <p:nvPicPr>
          <p:cNvPr id="21508" name="Picture 4" descr="Динозавры из папье-маше: Фото #3: NewsMiass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3167085" cy="2375314"/>
          </a:xfrm>
          <a:prstGeom prst="rect">
            <a:avLst/>
          </a:prstGeom>
          <a:noFill/>
        </p:spPr>
      </p:pic>
      <p:pic>
        <p:nvPicPr>
          <p:cNvPr id="21512" name="Picture 8" descr="Папье-маше - Пеструшка с цыплнком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0"/>
            <a:ext cx="2857520" cy="2893691"/>
          </a:xfrm>
          <a:prstGeom prst="rect">
            <a:avLst/>
          </a:prstGeom>
          <a:noFill/>
        </p:spPr>
      </p:pic>
      <p:pic>
        <p:nvPicPr>
          <p:cNvPr id="21514" name="Picture 10" descr="Игрушки из папье-маше Мастер Подел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44108"/>
            <a:ext cx="2809900" cy="2395440"/>
          </a:xfrm>
          <a:prstGeom prst="rect">
            <a:avLst/>
          </a:prstGeom>
          <a:noFill/>
        </p:spPr>
      </p:pic>
      <p:pic>
        <p:nvPicPr>
          <p:cNvPr id="9" name="Picture 6" descr="Папье-маше - просто нечего делать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214554"/>
            <a:ext cx="3111745" cy="254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</TotalTime>
  <Words>268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ПАПЬЕ-МАШЕ</vt:lpstr>
      <vt:lpstr>План:</vt:lpstr>
      <vt:lpstr>Значение.  Использование в ДОУ</vt:lpstr>
      <vt:lpstr>Способы лепки изделий из папье-маше</vt:lpstr>
      <vt:lpstr>Слайд 5</vt:lpstr>
      <vt:lpstr>Технология выклеивания бумажных копий</vt:lpstr>
      <vt:lpstr>Технология лепки из бумажной массы</vt:lpstr>
      <vt:lpstr>Поделки из папье-маше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ПАПЬЕ-МАШЕ</dc:title>
  <dc:creator>Admin</dc:creator>
  <cp:lastModifiedBy>Admin</cp:lastModifiedBy>
  <cp:revision>10</cp:revision>
  <dcterms:created xsi:type="dcterms:W3CDTF">2015-03-22T12:59:20Z</dcterms:created>
  <dcterms:modified xsi:type="dcterms:W3CDTF">2015-03-22T13:45:22Z</dcterms:modified>
</cp:coreProperties>
</file>