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0" r:id="rId13"/>
    <p:sldId id="265" r:id="rId14"/>
    <p:sldId id="266" r:id="rId15"/>
    <p:sldId id="268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57166"/>
            <a:ext cx="6172200" cy="142876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 Дидактическая </a:t>
            </a:r>
            <a:r>
              <a:rPr lang="ru-RU" sz="3200" dirty="0" smtClean="0">
                <a:solidFill>
                  <a:srgbClr val="FF0000"/>
                </a:solidFill>
              </a:rPr>
              <a:t>игра </a:t>
            </a:r>
            <a:r>
              <a:rPr lang="ru-RU" sz="3200" dirty="0" smtClean="0">
                <a:solidFill>
                  <a:srgbClr val="FF0000"/>
                </a:solidFill>
              </a:rPr>
              <a:t>             «</a:t>
            </a:r>
            <a:r>
              <a:rPr lang="ru-RU" sz="3200" dirty="0" smtClean="0">
                <a:solidFill>
                  <a:srgbClr val="FF0000"/>
                </a:solidFill>
              </a:rPr>
              <a:t>Доскажи словечко»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143116"/>
            <a:ext cx="6457968" cy="4231806"/>
          </a:xfrm>
        </p:spPr>
        <p:txBody>
          <a:bodyPr/>
          <a:lstStyle/>
          <a:p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</a:rPr>
              <a:t>Тема:Овощи,фрукты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ru-RU" dirty="0" err="1" smtClean="0">
                <a:solidFill>
                  <a:schemeClr val="tx1"/>
                </a:solidFill>
              </a:rPr>
              <a:t>мбдоу</a:t>
            </a:r>
            <a:r>
              <a:rPr lang="ru-RU" dirty="0" smtClean="0">
                <a:solidFill>
                  <a:schemeClr val="tx1"/>
                </a:solidFill>
              </a:rPr>
              <a:t> 158 г. Иваново Пухова О.А.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www.resimciyiz.com/images/319026745044698743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5609" y="214290"/>
            <a:ext cx="2788391" cy="213590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2" descr="http://s4.pic4you.ru/y2014/10-31/12216/46884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71942"/>
            <a:ext cx="2330758" cy="256951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        огурцы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19_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37096" y="1600200"/>
            <a:ext cx="6507808" cy="48736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758138" cy="42259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Кругла, рассыпчата, бела,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На стол она с полей пришла.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Ты посоли ее немножко.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Ведь правда вкусная…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          картошка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4415" y="1857364"/>
            <a:ext cx="6475494" cy="403391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37973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Этот плод продолговатый,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Витаминами богатый.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Его варят, его сушат,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Называется он 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sz="4400" dirty="0" smtClean="0">
                <a:solidFill>
                  <a:srgbClr val="FF0000"/>
                </a:solidFill>
              </a:rPr>
              <a:t>грушей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44381759116123394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66997" y="1961320"/>
            <a:ext cx="3048006" cy="415138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08305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А в подарке у Марины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Вкусно </a:t>
            </a:r>
            <a:r>
              <a:rPr lang="ru-RU" sz="4000" dirty="0" smtClean="0">
                <a:solidFill>
                  <a:srgbClr val="FF0000"/>
                </a:solidFill>
              </a:rPr>
              <a:t>пахнут….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sz="4400" dirty="0" smtClean="0">
                <a:solidFill>
                  <a:srgbClr val="FF0000"/>
                </a:solidFill>
              </a:rPr>
              <a:t> мандарины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31136204.c4jfku9yp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14425" y="1970087"/>
            <a:ext cx="6153150" cy="41338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50117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Кислое и сладкое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С кожицею гладкою.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Сочное, душистое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С мякотью лучистою.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Людям всем полезно.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Лечит от болезней!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Даже птичкам зябликам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Вкусно. Это ж...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5567378" cy="108266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яблоко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App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01928" y="1571612"/>
            <a:ext cx="3813080" cy="464344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451168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Есть одна игра для вас: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Я прочту стихи сейчас,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Я начну, а вы кончайте,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Хором дружно добавляйте.</a:t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071678"/>
            <a:ext cx="6781824" cy="11430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857232"/>
            <a:ext cx="7215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Он круглый и красный,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Как глаз светофора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Среди овощей нет сочней…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571480"/>
            <a:ext cx="3429024" cy="64294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400" dirty="0" smtClean="0"/>
              <a:t>                            </a:t>
            </a:r>
            <a:r>
              <a:rPr lang="ru-RU" sz="4900" dirty="0" smtClean="0">
                <a:solidFill>
                  <a:srgbClr val="FF0000"/>
                </a:solidFill>
              </a:rPr>
              <a:t>помидора</a:t>
            </a:r>
            <a:endParaRPr lang="ru-RU" sz="49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1401659"/>
            <a:ext cx="5572164" cy="545727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7643866" cy="30003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Пушистый и зеленый хвост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На грядках горделиво рос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Ухватился Ваня ловко: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Вылезай на свет …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      морковка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5eb1774ec70dc83edc467cc8fc99869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15329" y="1600200"/>
            <a:ext cx="6751342" cy="48736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429737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Круглолица, 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Любит вдоволь пить водицы.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У нее листочки с хрустом,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А зовут ее…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sz="4400" dirty="0" smtClean="0">
                <a:solidFill>
                  <a:srgbClr val="FF0000"/>
                </a:solidFill>
              </a:rPr>
              <a:t>капуста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ten-products-for-the-cleaning-of-the-organism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1894465"/>
            <a:ext cx="6215106" cy="458364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515462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А на этой грядке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Разыгрались в прятки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Зеленые хитрецы, 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Молодые …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</TotalTime>
  <Words>68</Words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 Дидактическая игра              «Доскажи словечко»</vt:lpstr>
      <vt:lpstr>Есть одна игра для вас: Я прочту стихи сейчас, Я начну, а вы кончайте, Хором дружно добавляйте. </vt:lpstr>
      <vt:lpstr> </vt:lpstr>
      <vt:lpstr>                            помидора</vt:lpstr>
      <vt:lpstr>Пушистый и зеленый хвост На грядках горделиво рос Ухватился Ваня ловко: Вылезай на свет …</vt:lpstr>
      <vt:lpstr>                морковка</vt:lpstr>
      <vt:lpstr>Круглолица,  Любит вдоволь пить водицы. У нее листочки с хрустом, А зовут ее…</vt:lpstr>
      <vt:lpstr>                   капуста</vt:lpstr>
      <vt:lpstr>А на этой грядке Разыгрались в прятки Зеленые хитрецы,  Молодые …</vt:lpstr>
      <vt:lpstr>                  огурцы</vt:lpstr>
      <vt:lpstr>Кругла, рассыпчата, бела, На стол она с полей пришла. Ты посоли ее немножко. Ведь правда вкусная…</vt:lpstr>
      <vt:lpstr>                    картошка</vt:lpstr>
      <vt:lpstr>Этот плод продолговатый, Витаминами богатый. Его варят, его сушат, Называется он … </vt:lpstr>
      <vt:lpstr>                  грушей</vt:lpstr>
      <vt:lpstr>А в подарке у Марины Вкусно пахнут….</vt:lpstr>
      <vt:lpstr>                        мандарины</vt:lpstr>
      <vt:lpstr>Кислое и сладкое С кожицею гладкою. Сочное, душистое С мякотью лучистою. Людям всем полезно. Лечит от болезней! Даже птичкам зябликам Вкусно. Это ж...</vt:lpstr>
      <vt:lpstr>яблоко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Дидактическая игра              «Доскажи словечко»</dc:title>
  <dc:creator>Оксана Пухова</dc:creator>
  <cp:lastModifiedBy>Оксана Пухова</cp:lastModifiedBy>
  <cp:revision>6</cp:revision>
  <dcterms:created xsi:type="dcterms:W3CDTF">2015-12-20T07:03:34Z</dcterms:created>
  <dcterms:modified xsi:type="dcterms:W3CDTF">2015-12-20T10:04:21Z</dcterms:modified>
</cp:coreProperties>
</file>