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353"/>
    <a:srgbClr val="D3C50B"/>
    <a:srgbClr val="D9CF05"/>
    <a:srgbClr val="000000"/>
    <a:srgbClr val="EBE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30D8A-AC4D-42BB-969F-8C9245B446AB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4BD2-FBB8-4C67-85B7-E01C59551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«Развитие познавательных способностей детей через исследовательскую деятельность»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196752"/>
            <a:ext cx="57423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познавательная деятельность- не только  процесс усвоения знаний, умений и навыков, а, главным образом,  поиск знаний.</a:t>
            </a:r>
            <a:endParaRPr lang="ru-RU" sz="3600" dirty="0" smtClean="0"/>
          </a:p>
        </p:txBody>
      </p:sp>
    </p:spTree>
  </p:cSld>
  <p:clrMapOvr>
    <a:masterClrMapping/>
  </p:clrMapOvr>
  <p:transition>
    <p:dissolv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268760"/>
            <a:ext cx="5670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Причины встречающейся интеллектуальной пассивности детей часто лежат в ограниченности интеллектуальных впечатлений, интересов </a:t>
            </a:r>
            <a:r>
              <a:rPr lang="ru-RU" sz="3600" dirty="0" smtClean="0"/>
              <a:t>ребенка.</a:t>
            </a:r>
            <a:endParaRPr lang="ru-RU" sz="3600" dirty="0"/>
          </a:p>
        </p:txBody>
      </p:sp>
    </p:spTree>
  </p:cSld>
  <p:clrMapOvr>
    <a:masterClrMapping/>
  </p:clrMapOvr>
  <p:transition>
    <p:dissolve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40768"/>
            <a:ext cx="57423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Китайская пословица гласит: “</a:t>
            </a:r>
            <a:r>
              <a:rPr lang="ru-RU" sz="3600" i="1" dirty="0" smtClean="0"/>
              <a:t>Расскажи - и я забуду, покажи - и я запомню, дай попробовать - и я пойму”. </a:t>
            </a:r>
            <a:endParaRPr lang="ru-RU" sz="3600" i="1" dirty="0"/>
          </a:p>
        </p:txBody>
      </p:sp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3568" y="587751"/>
            <a:ext cx="6768752" cy="5509200"/>
          </a:xfrm>
          <a:prstGeom prst="rect">
            <a:avLst/>
          </a:prstGeom>
          <a:solidFill>
            <a:srgbClr val="FBF353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Выделяют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два основных вида ориентировочно-исследовательской (поисковой) деятельности у дошкольников.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1.  </a:t>
            </a:r>
            <a:r>
              <a:rPr lang="ru-RU" sz="3200" dirty="0" smtClean="0">
                <a:latin typeface="+mj-lt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ктивность в процессе деятельности полностью идет от самого ребенка.</a:t>
            </a:r>
            <a:endParaRPr kumimoji="0" lang="ru-RU" sz="3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+mj-lt"/>
                <a:ea typeface="Calibri" pitchFamily="34" charset="0"/>
                <a:cs typeface="Times New Roman" pitchFamily="18" charset="0"/>
              </a:rPr>
              <a:t>2. О</a:t>
            </a: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рганизуется взрослым, который выделяет существенные элементы ситуации, обучает ребенка определенному алгоритму действий.</a:t>
            </a: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dissolve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55576" y="1770077"/>
            <a:ext cx="684076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+mj-lt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группе необходимо оформить  уголок экспериментирования. Материалы, находящиеся в уголке распределяются по разделам: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• Песок и вода • Звук • Магниты. • Бумага • Стекло • Резина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83568" y="1061489"/>
            <a:ext cx="67687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используется  оборудование: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разнообразные емкости,  шприцы, трубочки,  увеличительные стекла, лупы,  измерительные приборы,  компас, бинокль,  губка, пенопласт, поролон, и т. д.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1097493"/>
            <a:ext cx="698477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Знания, полученные в результате собственного эксперимента, исследовательского поиска значительно прочнее и надёжнее для ребёнка тех сведений о мире, что получены репродуктивным путём.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88640"/>
            <a:ext cx="7427168" cy="593752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20384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Список используемой литературы: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Тугушева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Г. П. Чистякова А. Е «Экспериментальная деятельность детей среднего и старшего дошкольного возраста».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2. Смирнова В. В. Балуева Н. И.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Парфенрва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Г. М. «Тропинка в природу».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3. Прохорова Л. Н. «Организация экспериментальной деятельности дошкольников». Москва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Дыбина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О. В «Ребенок в мире поиска».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5. Николаева С. Н. «Ознакомление дошкольников с неживой природой».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6. Парамонова Л. М. «Что плавает? Что тонет? »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7. Л. В.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Ковинко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«Секреты природы – это так интересно»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8. Соловьева Е. Как организовать поисковую деятельность детей.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/ Дошкольное воспитание. N 1, 2005г.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9. Короткова Н. А. Познавательно-исследовательская деятельность старших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дошкольников. / Ребенок в детском саду. N 3, 4, 5 2003, N 1, 2002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10.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Дыбина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О. В., Рахманова Н. П., Щетина В. В. «Неизведанное рядом. »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ry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shary</Template>
  <TotalTime>57</TotalTime>
  <Words>392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shary</vt:lpstr>
      <vt:lpstr>«Развитие познавательных способностей детей через исследовательскую деятельность»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«Развитие познавательных способностей детей через исследовательскую деятельность»</dc:title>
  <dc:creator>Windows User</dc:creator>
  <cp:lastModifiedBy>Windows User</cp:lastModifiedBy>
  <cp:revision>6</cp:revision>
  <dcterms:created xsi:type="dcterms:W3CDTF">2015-01-04T19:53:23Z</dcterms:created>
  <dcterms:modified xsi:type="dcterms:W3CDTF">2015-01-04T20:51:15Z</dcterms:modified>
</cp:coreProperties>
</file>