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0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3E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94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A5D9-5278-4BB2-8CD3-A3DDBAF70074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0602-6B41-49FE-B414-E3E7FC4DBB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A5D9-5278-4BB2-8CD3-A3DDBAF70074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0602-6B41-49FE-B414-E3E7FC4DB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A5D9-5278-4BB2-8CD3-A3DDBAF70074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0602-6B41-49FE-B414-E3E7FC4DB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A5D9-5278-4BB2-8CD3-A3DDBAF70074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0602-6B41-49FE-B414-E3E7FC4DBB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A5D9-5278-4BB2-8CD3-A3DDBAF70074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0602-6B41-49FE-B414-E3E7FC4DB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A5D9-5278-4BB2-8CD3-A3DDBAF70074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0602-6B41-49FE-B414-E3E7FC4DBB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A5D9-5278-4BB2-8CD3-A3DDBAF70074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0602-6B41-49FE-B414-E3E7FC4DBB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A5D9-5278-4BB2-8CD3-A3DDBAF70074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0602-6B41-49FE-B414-E3E7FC4DB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A5D9-5278-4BB2-8CD3-A3DDBAF70074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0602-6B41-49FE-B414-E3E7FC4DB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A5D9-5278-4BB2-8CD3-A3DDBAF70074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0602-6B41-49FE-B414-E3E7FC4DB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A5D9-5278-4BB2-8CD3-A3DDBAF70074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0602-6B41-49FE-B414-E3E7FC4DBB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A9A5D9-5278-4BB2-8CD3-A3DDBAF70074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550602-6B41-49FE-B414-E3E7FC4DB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643050"/>
            <a:ext cx="7175351" cy="4429156"/>
          </a:xfrm>
        </p:spPr>
        <p:txBody>
          <a:bodyPr/>
          <a:lstStyle/>
          <a:p>
            <a:pPr marL="18288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Важную роль в становлении личности ребенка и в развитии его творческих способностей играет общение с взрослым. Поэтому не нужно -3жалеть на это ни времени, ни душевных сил. Развитие деткой изобразительности средствами театрализованной деятельности  с игрушками будет способствовать и освоению предметно – орудийной деятельности, и формированию таких познавательных функций, как речь, предметное восприятие, память, воображение. Однако следует помнить, что развитие творческих способностей ребенка средствами театрализованной деятельности- это не развитие креативного интеллекта, а развитие творческой личности. В связи с этим следует отметить возможный вклад   и актуализацию двух важнейших потребностей в этом возрасте и направляет развитие личности ребенка: потребность в новых впечатлениях и потребность в самоутверждении. Но только специально организованная, обогащенная замыслом и средствами совместная деятельность будет способствовать интеграции развития всех сфер духовной жизни ребенка: эмоциональной, волевой, познавательной.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28604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E13E8"/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 через театральную деятельность детей в возрасте от 2до 3лет </a:t>
            </a:r>
            <a:endParaRPr lang="ru-RU" sz="2400" b="1" i="1" dirty="0">
              <a:solidFill>
                <a:srgbClr val="0E13E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05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071546"/>
            <a:ext cx="7175351" cy="5256584"/>
          </a:xfrm>
        </p:spPr>
        <p:txBody>
          <a:bodyPr/>
          <a:lstStyle/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Создать условия для проведения театрально-игровой деятельности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Побуждать детей участвовать в этом виде деятельности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Учить детей ориентироваться в групповой комнате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Воспитывать интерес и бережное отношение к игрушкам, театральным куклам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Развивать речь детей, используя кукольный театр, побуждать  понимать содержание кукольных спектаклей, формировать интонационную выразительность речи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Знакомить детей с приемами кукловождения пальчикового театра, театра рукавичек, театра народной игрушки, театра кружек, театра картинок(фланелеграфа)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Поощрять инициативу детей играть с игрушками и театральными куклами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Формировать желание перевоплощаться  в изображаемые образы, используя различные средства выразительности( позу, движения, жест, мимику)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803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642918"/>
            <a:ext cx="7714859" cy="5090338"/>
          </a:xfrm>
        </p:spPr>
        <p:txBody>
          <a:bodyPr/>
          <a:lstStyle/>
          <a:p>
            <a:pPr marL="18288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 группе имеются несколько видов театров, которые с большим успехом можно применять для развития творческих способностей: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Театр картинок ( фланелеграф) по сказкам «Репка», «Курочка Ряба», « Волк и семеро козлят», «Колобок»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Театр кружек по сказке «Заюшкина избушка»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Теневой театр по Сказке «Колобок»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Театр Рукавичка по сказке «Колобок»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Пальчиковой театр по сказке «Репка», « Курочка хохлатка»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Плоскостной театр «Репка»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Перчаточный театр для этюда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Курочка-тараторочка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«Мышка, мышка. что не спишь»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Настольный театр « Волки семеро козлят» «Теремок»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738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32856"/>
            <a:ext cx="5508104" cy="41310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39552" y="404664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Прежде чем показать детям какую –либо сказку, нужно провести этюды с куклами, то есть познакомить малышей с каждым героем поочередно, показать назвать  ее, предложить малышам потрогать ее рассмотреть ее. После того как малыши познакомятся со всеми персонажами, можно начинать показ самой сказки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97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3352129" cy="25140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64704"/>
            <a:ext cx="3352129" cy="25140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30" y="3645024"/>
            <a:ext cx="3462483" cy="25309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28" y="3653255"/>
            <a:ext cx="3444287" cy="25227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64293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82" y="698316"/>
            <a:ext cx="3600400" cy="2700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98316"/>
            <a:ext cx="3600400" cy="26946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82" y="3645024"/>
            <a:ext cx="3600400" cy="26981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24"/>
            <a:ext cx="3600400" cy="2700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95641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3659899" cy="27449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2696"/>
            <a:ext cx="3659899" cy="27449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645024"/>
            <a:ext cx="3647761" cy="27449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88883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428604"/>
            <a:ext cx="8286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Очень хорошо знакомить детей с новыми ми сказками, но и периодически возвращаться к хорошо знакомыми. Для детей это будет настоящим подарком. Они с радостью вспомнят сказку, узнав полюбившихся персонажей, будут активно реагировать на происходящее. Хлопая  в ладошки, болтая ножками, улыбаясь  и героям и ведущим. После просмотра каждого спектакля можно прочитать одноименную сказку и вместе рассмотреть иллюстрации, повторяя пройденный материал. Пусть дети покажут на картинке героев сказки, а также продемонстрируют как рычит волк, как блеет коза, как кудахчет курочка, как лает собачка. В младенческие годы закладываются черты характера, привычки, ответственность за близких людей, общаясь с ребенком через сказку, взрослые должны стремится вовлечь их в это общение.  Только добрые отношения детей и взрослых развивают у ребенка творчество. Сказка, литературное произведение, которое учит многому, в том числе - понимать взаимоотношение между людьми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04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185</TotalTime>
  <Words>14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 Важную роль в становлении личности ребенка и в развитии его творческих способностей играет общение с взрослым. Поэтому не нужно -3жалеть на это ни времени, ни душевных сил. Развитие деткой изобразительности средствами театрализованной деятельности  с игрушками будет способствовать и освоению предметно – орудийной деятельности, и формированию таких познавательных функций, как речь, предметное восприятие, память, воображение. Однако следует помнить, что развитие творческих способностей ребенка средствами театрализованной деятельности- это не развитие креативного интеллекта, а развитие творческой личности. В связи с этим следует отметить возможный вклад   и актуализацию двух важнейших потребностей в этом возрасте и направляет развитие личности ребенка: потребность в новых впечатлениях и потребность в самоутверждении. Но только специально организованная, обогащенная замыслом и средствами совместная деятельность будет способствовать интеграции развития всех сфер духовной жизни ребенка: эмоциональной, волевой, познавательной.</vt:lpstr>
      <vt:lpstr>Задачи:  - Создать условия для проведения театрально-игровой деятельности - Побуждать детей участвовать в этом виде деятельности - Учить детей ориентироваться в групповой комнате - Воспитывать интерес и бережное отношение к игрушкам, театральным куклам - Развивать речь детей, используя кукольный театр, побуждать  понимать содержание кукольных спектаклей, формировать интонационную выразительность речи - Знакомить детей с приемами кукловождения пальчикового театра, театра рукавичек, театра народной игрушки, театра кружек, театра картинок(фланелеграфа) - Поощрять инициативу детей играть с игрушками и театральными куклами  - Формировать желание перевоплощаться  в изображаемые образы, используя различные средства выразительности( позу, движения, жест, мимику)</vt:lpstr>
      <vt:lpstr> В группе имеются несколько видов театров, которые с большим успехом можно применять для развития творческих способностей:  - Театр картинок ( фланелеграф) по сказкам «Репка», «Курочка Ряба», « Волк и семеро козлят», «Колобок» - Театр кружек по сказке «Заюшкина избушка» - Теневой театр по Сказке «Колобок» - Театр Рукавичка по сказке «Колобок» - Пальчиковой театр по сказке «Репка», « Курочка хохлатка» - Плоскостной театр «Репка» - Перчаточный театр для этюда «Курочка-тараторочка», «Мышка, мышка. что не спишь» - Настольный театр « Волки семеро козлят» «Теремок»  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Sea</dc:creator>
  <cp:lastModifiedBy>Admin</cp:lastModifiedBy>
  <cp:revision>22</cp:revision>
  <dcterms:created xsi:type="dcterms:W3CDTF">2013-02-11T10:28:52Z</dcterms:created>
  <dcterms:modified xsi:type="dcterms:W3CDTF">2013-09-23T19:43:16Z</dcterms:modified>
</cp:coreProperties>
</file>