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0DDCF3-4E76-46A7-B2C3-C54011C18E1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24D95B-BB26-4DEE-BDCB-FB317C0DA3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rodnaya-tropinka.ru/zimuyushhie-ptitsy/zimuiushchie-ptitcy-zadaniia-dlia-detei-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dnaya-tropinka.ru/zimuyushhie-ptitsy/zimuiushchie-ptitcy-zadaniia-dlia-detei-3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rodnaya-tropinka.ru/zimuyushhie-ptitsy/zimuyushhie-ptitsy-zadaniya-dlya-detej_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a_v : Last photos of chema_v, Mosaic - Foto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ПРОЕКТ «ПТИЦЫ»</a:t>
            </a:r>
          </a:p>
          <a:p>
            <a:pPr algn="ctr"/>
            <a:r>
              <a:rPr lang="ru-RU" sz="2800" b="1" dirty="0" smtClean="0"/>
              <a:t>СТАРШИЙ ДОШКОЛЬНЫЙ ВОЗРАСТ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</a:t>
            </a:r>
          </a:p>
          <a:p>
            <a:r>
              <a:rPr lang="ru-RU" dirty="0" smtClean="0"/>
              <a:t>Дасаева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9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8753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Заключительный этап проекта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Развлечение «Наши птицы»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Отгадывание загадок о птицах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Подвижная </a:t>
            </a:r>
            <a:r>
              <a:rPr lang="ru-RU" sz="2400" b="1" dirty="0"/>
              <a:t>русская народная игра «Дятел»</a:t>
            </a:r>
          </a:p>
          <a:p>
            <a:r>
              <a:rPr lang="ru-RU" sz="1600" dirty="0"/>
              <a:t>Дети встают в круг. Ребенок, выполняющий роль дятла, стоит посередине круга. Дети водят хоровод вокруг дятла и произносят  первые две строчки:</a:t>
            </a:r>
          </a:p>
          <a:p>
            <a:r>
              <a:rPr lang="ru-RU" sz="1600" dirty="0"/>
              <a:t>«Ходит дятел у житницы,</a:t>
            </a:r>
          </a:p>
          <a:p>
            <a:r>
              <a:rPr lang="ru-RU" sz="1600" dirty="0"/>
              <a:t>Ищет зернышко пшеницы».</a:t>
            </a:r>
          </a:p>
          <a:p>
            <a:r>
              <a:rPr lang="ru-RU" sz="1600" dirty="0"/>
              <a:t>Дятел  в ответ говорит:</a:t>
            </a:r>
          </a:p>
          <a:p>
            <a:r>
              <a:rPr lang="ru-RU" sz="1600" dirty="0"/>
              <a:t>«Мне не скучно одному,</a:t>
            </a:r>
            <a:br>
              <a:rPr lang="ru-RU" sz="1600" dirty="0"/>
            </a:br>
            <a:r>
              <a:rPr lang="ru-RU" sz="1600" dirty="0"/>
              <a:t>Кого хочу, того возьму».</a:t>
            </a:r>
          </a:p>
          <a:p>
            <a:r>
              <a:rPr lang="ru-RU" sz="1600" dirty="0"/>
              <a:t>С последним словом дятел быстро берет за руку одного из ребят в кругу. А дети должны быстро встать парами. Оставшийся без пары ребенок становится дятлом в следующей игре</a:t>
            </a:r>
            <a:r>
              <a:rPr lang="ru-RU" sz="16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Просмотр мультфильма «Серая шейка»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80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Загадки о птицах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85" y="15052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Зимой на ветках яблоки! Скорей их собери! И вдруг вспорхнули яблоки, Ведь это ... (Снегири)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233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Спинкой зеленовата, Животиком желтовата, Чёрненькая шапочка И полоска шарфика. (Синица)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49419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Вот птичка так птичка, Не дрозд, не синичка, Не лебедь, не утка И не козодой. Но эта вот птичка, Хоть и невеличка, Выводит птенцов Только лютой зимой. (Клёст)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Найдешь её в своём дворе, Она на радость детворе. Ты обижать её не смей! Эта птичка - ... (Воробей)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85" y="40050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Всё время стучит, Деревья долбит. Но их не калечит, А только лечит. (Дятел)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41767" y="45419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Непоседа пёстрая, Птица длиннохвостая, Птица говорливая, Самая болтливая. Вещунья белобока, А зовут её ... (</a:t>
            </a:r>
            <a:r>
              <a:rPr lang="ru-RU" dirty="0" err="1" smtClean="0"/>
              <a:t>Cорока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6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Всю ночь летает - Мышей добывает. А станет светло - Спать летит в дупло. (Сова)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</a:rPr>
              <a:t>В современных условиях проблема экологического воспитания дошкольников приобретает особую остроту и актуальность. </a:t>
            </a:r>
          </a:p>
          <a:p>
            <a:r>
              <a:rPr lang="ru-RU" sz="2400" b="1" dirty="0" smtClean="0">
                <a:effectLst/>
              </a:rPr>
              <a:t>Именно в период дошкольного детства происходит становление человеческой личности, формирование начал экологической культуры. Поэтому очень важно именно сейчас разбудить в детях интерес к живой природе. С этой целью и был разработан проект «ПТИЦ</a:t>
            </a:r>
            <a:r>
              <a:rPr lang="ru-RU" sz="2400" b="1" dirty="0" smtClean="0"/>
              <a:t>Ы</a:t>
            </a:r>
            <a:r>
              <a:rPr lang="ru-RU" sz="2400" b="1" dirty="0" smtClean="0">
                <a:effectLst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2699" y="217801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Актуальность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712" y="1628507"/>
            <a:ext cx="5508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effectLst/>
              </a:rPr>
              <a:t> Закрепить представления детей о знакомых птицах, их образе жизни и поведении, о связи с окружающей средой, роли человека в жизни птиц.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/>
              <a:t>Познакомить с разнообразием в мире птиц. Показать птиц - рекордсменов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1712" y="355085"/>
            <a:ext cx="1446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Цели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1625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80872"/>
              </p:ext>
            </p:extLst>
          </p:nvPr>
        </p:nvGraphicFramePr>
        <p:xfrm>
          <a:off x="206714" y="796262"/>
          <a:ext cx="8397734" cy="4450080"/>
        </p:xfrm>
        <a:graphic>
          <a:graphicData uri="http://schemas.openxmlformats.org/drawingml/2006/table">
            <a:tbl>
              <a:tblPr/>
              <a:tblGrid>
                <a:gridCol w="8397734"/>
              </a:tblGrid>
              <a:tr h="0">
                <a:tc>
                  <a:txBody>
                    <a:bodyPr/>
                    <a:lstStyle/>
                    <a:p>
                      <a:endParaRPr lang="ru-RU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effectLst/>
                        </a:rPr>
                        <a:t>Расширить </a:t>
                      </a:r>
                      <a:r>
                        <a:rPr lang="ru-RU" sz="2400" b="1" dirty="0">
                          <a:effectLst/>
                        </a:rPr>
                        <a:t>представления о зимующих птицах.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effectLst/>
                        </a:rPr>
                        <a:t> </a:t>
                      </a:r>
                      <a:r>
                        <a:rPr lang="ru-RU" sz="2400" b="1" dirty="0">
                          <a:effectLst/>
                        </a:rPr>
                        <a:t>Обобщить знания воспитанников полученные при наблюдении за повадками птиц.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effectLst/>
                        </a:rPr>
                        <a:t> </a:t>
                      </a:r>
                      <a:r>
                        <a:rPr lang="ru-RU" sz="2400" b="1" dirty="0">
                          <a:effectLst/>
                        </a:rPr>
                        <a:t>Научить детей правильно подкармливать </a:t>
                      </a:r>
                      <a:r>
                        <a:rPr lang="ru-RU" sz="2400" b="1" dirty="0" smtClean="0">
                          <a:effectLst/>
                        </a:rPr>
                        <a:t>птиц. Дать детям элементарные знания о том чем кормить птиц зимой.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effectLst/>
                        </a:rPr>
                        <a:t>Воспитывать </a:t>
                      </a:r>
                      <a:r>
                        <a:rPr lang="ru-RU" sz="2400" b="1" dirty="0">
                          <a:effectLst/>
                        </a:rPr>
                        <a:t>заботливое отношение к птицам, желание помогать им в трудных зимних условиях.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effectLst/>
                        </a:rPr>
                        <a:t>воспитывать интерес у детей к нашим соседям по планете - птицам. Желание узнавать новые факты их жизни, заботиться о них</a:t>
                      </a:r>
                      <a:endParaRPr lang="ru-RU" sz="2400" b="1" dirty="0">
                        <a:effectLst/>
                      </a:endParaRPr>
                    </a:p>
                  </a:txBody>
                  <a:tcPr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39696"/>
              </p:ext>
            </p:extLst>
          </p:nvPr>
        </p:nvGraphicFramePr>
        <p:xfrm>
          <a:off x="755576" y="6957392"/>
          <a:ext cx="2302075" cy="394904"/>
        </p:xfrm>
        <a:graphic>
          <a:graphicData uri="http://schemas.openxmlformats.org/drawingml/2006/table">
            <a:tbl>
              <a:tblPr/>
              <a:tblGrid>
                <a:gridCol w="2302075"/>
              </a:tblGrid>
              <a:tr h="0">
                <a:tc>
                  <a:txBody>
                    <a:bodyPr/>
                    <a:lstStyle/>
                    <a:p>
                      <a:endParaRPr lang="ru-RU" sz="600" b="1" dirty="0"/>
                    </a:p>
                  </a:txBody>
                  <a:tcPr marL="32887" marR="32887" marT="16443" marB="164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32887" marR="32887" marT="16443" marB="164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600" dirty="0">
                        <a:effectLst/>
                      </a:endParaRPr>
                    </a:p>
                  </a:txBody>
                  <a:tcPr marL="32887" marR="32887" marT="27406" marB="274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ЗАДАЧИ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6522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Тип проекта – познавательный</a:t>
            </a:r>
          </a:p>
          <a:p>
            <a:r>
              <a:rPr lang="ru-RU" sz="2400" dirty="0" smtClean="0"/>
              <a:t>Вид проекта – краткосрочный</a:t>
            </a:r>
          </a:p>
          <a:p>
            <a:r>
              <a:rPr lang="ru-RU" sz="2400" dirty="0" smtClean="0"/>
              <a:t>Срок реализации 1-12 декабря 2014</a:t>
            </a:r>
          </a:p>
          <a:p>
            <a:r>
              <a:rPr lang="ru-RU" sz="2400" dirty="0" smtClean="0"/>
              <a:t>Участники проекта – воспитатели, родители и дети подготовительной группы «Солнышки»</a:t>
            </a:r>
            <a:endParaRPr lang="ru-RU" sz="2400" dirty="0"/>
          </a:p>
        </p:txBody>
      </p:sp>
      <p:pic>
        <p:nvPicPr>
          <p:cNvPr id="3074" name="Picture 2" descr="Красивые фото птиц- 3 часть &quot; Красивые картинки и фото kolom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/>
          <a:stretch/>
        </p:blipFill>
        <p:spPr bwMode="auto">
          <a:xfrm>
            <a:off x="1907704" y="2852936"/>
            <a:ext cx="4571648" cy="37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Создание необходимых условий для реализации проекта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/>
              </a:rPr>
              <a:t> подбор познавательной, художественной литературы.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Дидактические игры и речевые упражнения на тему «Зимующие птицы»</a:t>
            </a:r>
            <a:endParaRPr lang="ru-RU" sz="2400" b="1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/>
              </a:rPr>
              <a:t>Подбор иллюстраций, картин о жизни птиц.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/>
              </a:rPr>
              <a:t> проведение бесед по проекту.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/>
              </a:rPr>
              <a:t> подготовка презентаций : " Птицы зимой ", </a:t>
            </a:r>
            <a:r>
              <a:rPr lang="ru-RU" sz="2400" b="1" dirty="0" smtClean="0"/>
              <a:t>«</a:t>
            </a:r>
            <a:r>
              <a:rPr lang="ru-RU" sz="2400" b="1" dirty="0" smtClean="0">
                <a:effectLst/>
              </a:rPr>
              <a:t>Клесты</a:t>
            </a:r>
            <a:r>
              <a:rPr lang="ru-RU" sz="2400" b="1" dirty="0" smtClean="0"/>
              <a:t>»</a:t>
            </a:r>
            <a:r>
              <a:rPr lang="ru-RU" sz="2400" b="1" dirty="0" smtClean="0">
                <a:effectLst/>
              </a:rPr>
              <a:t>, </a:t>
            </a:r>
            <a:r>
              <a:rPr lang="ru-RU" sz="2400" b="1" dirty="0" smtClean="0">
                <a:effectLst/>
              </a:rPr>
              <a:t>«Удивительные птицы», «Фламинго»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effectLst/>
              </a:rPr>
              <a:t>оформление </a:t>
            </a:r>
            <a:r>
              <a:rPr lang="ru-RU" sz="2400" b="1" dirty="0" smtClean="0"/>
              <a:t>фото</a:t>
            </a:r>
            <a:r>
              <a:rPr lang="ru-RU" sz="2400" b="1" dirty="0" smtClean="0">
                <a:effectLst/>
              </a:rPr>
              <a:t>газеты " Мы кормим птиц ". </a:t>
            </a:r>
          </a:p>
          <a:p>
            <a:r>
              <a:rPr lang="ru-RU" sz="2400" b="1" dirty="0" smtClean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911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Подготовительный этап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8699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Основной этап </a:t>
            </a:r>
            <a:r>
              <a:rPr lang="ru-RU" sz="3600" dirty="0" smtClean="0"/>
              <a:t>(реализация проекта)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1728555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Проведение занятий по экологии «Наши знакомые», «Удивительные птицы»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Просмотр презентаций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Рисунки зимующих птиц и экзотических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Изготовление птиц из бумажных конусов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Лепка «Птицы на кормушке»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Изготовление кормушки из пластиковой бутылки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Кормление птиц на участке детского сада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Оформление фотогазеты «Мы кормим птиц»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2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ующие птицы. Задания в картинках для детей.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14875" r="2747" b="4012"/>
          <a:stretch/>
        </p:blipFill>
        <p:spPr bwMode="auto">
          <a:xfrm>
            <a:off x="4499992" y="1196752"/>
            <a:ext cx="4032739" cy="230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Зимующие птицы. Задания в картинках для занятий с детьми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13478" r="3572" b="3759"/>
          <a:stretch/>
        </p:blipFill>
        <p:spPr bwMode="auto">
          <a:xfrm>
            <a:off x="229852" y="1196752"/>
            <a:ext cx="3962400" cy="235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Зимующие птицы. Задания для детей в картинках.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13935" r="3029" b="4398"/>
          <a:stretch/>
        </p:blipFill>
        <p:spPr bwMode="auto">
          <a:xfrm>
            <a:off x="251520" y="4005064"/>
            <a:ext cx="4021016" cy="23211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227256"/>
            <a:ext cx="859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Игра «Угадай кто спрятался»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2930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Снегирь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Воробей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Голубь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339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4064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6994"/>
            <a:ext cx="4208016" cy="3156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1" y="3512314"/>
            <a:ext cx="4136008" cy="3102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3512314"/>
            <a:ext cx="4305406" cy="32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445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532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18</cp:revision>
  <dcterms:created xsi:type="dcterms:W3CDTF">2014-12-16T16:52:53Z</dcterms:created>
  <dcterms:modified xsi:type="dcterms:W3CDTF">2015-12-17T18:02:49Z</dcterms:modified>
</cp:coreProperties>
</file>