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7" r:id="rId11"/>
    <p:sldId id="275" r:id="rId12"/>
    <p:sldId id="278" r:id="rId13"/>
    <p:sldId id="265" r:id="rId14"/>
    <p:sldId id="271" r:id="rId15"/>
    <p:sldId id="280" r:id="rId16"/>
    <p:sldId id="281" r:id="rId17"/>
    <p:sldId id="269" r:id="rId18"/>
    <p:sldId id="268" r:id="rId19"/>
    <p:sldId id="273" r:id="rId20"/>
    <p:sldId id="266" r:id="rId21"/>
    <p:sldId id="276" r:id="rId22"/>
    <p:sldId id="279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D502C-110A-4B01-8536-C982538F274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1ED14A-1130-4091-8457-AFD443C8FB8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b="1" dirty="0" smtClean="0"/>
            <a:t>Коммуникативные игры</a:t>
          </a:r>
          <a:endParaRPr lang="ru-RU" sz="2000" b="1" dirty="0"/>
        </a:p>
      </dgm:t>
    </dgm:pt>
    <dgm:pt modelId="{C3EB2D84-3CD2-40E4-9DB6-930589584926}" type="parTrans" cxnId="{6865E4EC-2781-4D3C-ADCD-A0119D524D5B}">
      <dgm:prSet/>
      <dgm:spPr/>
      <dgm:t>
        <a:bodyPr/>
        <a:lstStyle/>
        <a:p>
          <a:endParaRPr lang="ru-RU"/>
        </a:p>
      </dgm:t>
    </dgm:pt>
    <dgm:pt modelId="{5B901DA8-B96C-48FE-8795-9E113C4D9B25}" type="sibTrans" cxnId="{6865E4EC-2781-4D3C-ADCD-A0119D524D5B}">
      <dgm:prSet/>
      <dgm:spPr/>
      <dgm:t>
        <a:bodyPr/>
        <a:lstStyle/>
        <a:p>
          <a:endParaRPr lang="ru-RU"/>
        </a:p>
      </dgm:t>
    </dgm:pt>
    <dgm:pt modelId="{9B7A23B7-57EA-4BA8-9182-E84D6EE79C9E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000" b="1" dirty="0" smtClean="0"/>
            <a:t>Хороводы и Хороводные игры</a:t>
          </a:r>
          <a:endParaRPr lang="ru-RU" sz="2000" b="1" dirty="0"/>
        </a:p>
      </dgm:t>
    </dgm:pt>
    <dgm:pt modelId="{89EE6AE2-9EA4-4CC2-9AB8-DF09DA0155FC}" type="parTrans" cxnId="{3053734B-48E7-4EF9-AFB6-6B0400ACD697}">
      <dgm:prSet/>
      <dgm:spPr/>
      <dgm:t>
        <a:bodyPr/>
        <a:lstStyle/>
        <a:p>
          <a:endParaRPr lang="ru-RU"/>
        </a:p>
      </dgm:t>
    </dgm:pt>
    <dgm:pt modelId="{16086516-3D05-4C4E-ABAA-8CE0CF5F68D5}" type="sibTrans" cxnId="{3053734B-48E7-4EF9-AFB6-6B0400ACD697}">
      <dgm:prSet/>
      <dgm:spPr/>
      <dgm:t>
        <a:bodyPr/>
        <a:lstStyle/>
        <a:p>
          <a:endParaRPr lang="ru-RU"/>
        </a:p>
      </dgm:t>
    </dgm:pt>
    <dgm:pt modelId="{6EBFCF71-8050-4D48-A57D-861CF36106F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/>
            <a:t>Музыкально-ритмические движения</a:t>
          </a:r>
        </a:p>
      </dgm:t>
    </dgm:pt>
    <dgm:pt modelId="{2A39FB0F-F86F-414E-9D8C-562AAFDDE95A}" type="parTrans" cxnId="{F01B7586-80FD-4254-903B-95190ECF7479}">
      <dgm:prSet/>
      <dgm:spPr/>
      <dgm:t>
        <a:bodyPr/>
        <a:lstStyle/>
        <a:p>
          <a:endParaRPr lang="ru-RU"/>
        </a:p>
      </dgm:t>
    </dgm:pt>
    <dgm:pt modelId="{EE663DB4-B372-48E8-A09B-EC97597B86FE}" type="sibTrans" cxnId="{F01B7586-80FD-4254-903B-95190ECF7479}">
      <dgm:prSet/>
      <dgm:spPr/>
      <dgm:t>
        <a:bodyPr/>
        <a:lstStyle/>
        <a:p>
          <a:endParaRPr lang="ru-RU"/>
        </a:p>
      </dgm:t>
    </dgm:pt>
    <dgm:pt modelId="{F6BD12DA-46BF-40F7-86E5-6AFE91BDDB3D}" type="pres">
      <dgm:prSet presAssocID="{FAAD502C-110A-4B01-8536-C982538F274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7C3641-B607-4023-89A3-E588155573FC}" type="pres">
      <dgm:prSet presAssocID="{EB1ED14A-1130-4091-8457-AFD443C8FB8C}" presName="horFlow" presStyleCnt="0"/>
      <dgm:spPr/>
    </dgm:pt>
    <dgm:pt modelId="{9ACE990B-566D-4475-9D5A-88E96CA0D480}" type="pres">
      <dgm:prSet presAssocID="{EB1ED14A-1130-4091-8457-AFD443C8FB8C}" presName="bigChev" presStyleLbl="node1" presStyleIdx="0" presStyleCnt="3" custScaleX="144023" custLinFactNeighborX="0" custLinFactNeighborY="-64587"/>
      <dgm:spPr/>
      <dgm:t>
        <a:bodyPr/>
        <a:lstStyle/>
        <a:p>
          <a:endParaRPr lang="ru-RU"/>
        </a:p>
      </dgm:t>
    </dgm:pt>
    <dgm:pt modelId="{EC870764-DD5D-4263-89AE-801CD6C68425}" type="pres">
      <dgm:prSet presAssocID="{EB1ED14A-1130-4091-8457-AFD443C8FB8C}" presName="vSp" presStyleCnt="0"/>
      <dgm:spPr/>
    </dgm:pt>
    <dgm:pt modelId="{3421FE0B-3707-4F9D-98CB-B15E7FD80CC2}" type="pres">
      <dgm:prSet presAssocID="{9B7A23B7-57EA-4BA8-9182-E84D6EE79C9E}" presName="horFlow" presStyleCnt="0"/>
      <dgm:spPr/>
    </dgm:pt>
    <dgm:pt modelId="{9B781898-9C19-4007-8914-CC83CBB09A4C}" type="pres">
      <dgm:prSet presAssocID="{9B7A23B7-57EA-4BA8-9182-E84D6EE79C9E}" presName="bigChev" presStyleLbl="node1" presStyleIdx="1" presStyleCnt="3" custScaleX="144225" custLinFactNeighborX="0" custLinFactNeighborY="-5517"/>
      <dgm:spPr/>
      <dgm:t>
        <a:bodyPr/>
        <a:lstStyle/>
        <a:p>
          <a:endParaRPr lang="ru-RU"/>
        </a:p>
      </dgm:t>
    </dgm:pt>
    <dgm:pt modelId="{5F73E087-8DB0-4C08-98CF-0EB8B744A0CF}" type="pres">
      <dgm:prSet presAssocID="{9B7A23B7-57EA-4BA8-9182-E84D6EE79C9E}" presName="vSp" presStyleCnt="0"/>
      <dgm:spPr/>
    </dgm:pt>
    <dgm:pt modelId="{07E10507-0689-4AEB-B695-8E980F84AE8D}" type="pres">
      <dgm:prSet presAssocID="{6EBFCF71-8050-4D48-A57D-861CF36106FD}" presName="horFlow" presStyleCnt="0"/>
      <dgm:spPr/>
    </dgm:pt>
    <dgm:pt modelId="{4779C7A1-2E9F-40DB-867C-9A3A7CC41C1E}" type="pres">
      <dgm:prSet presAssocID="{6EBFCF71-8050-4D48-A57D-861CF36106FD}" presName="bigChev" presStyleLbl="node1" presStyleIdx="2" presStyleCnt="3" custScaleX="144225" custLinFactNeighborX="0" custLinFactNeighborY="53554"/>
      <dgm:spPr/>
      <dgm:t>
        <a:bodyPr/>
        <a:lstStyle/>
        <a:p>
          <a:endParaRPr lang="ru-RU"/>
        </a:p>
      </dgm:t>
    </dgm:pt>
  </dgm:ptLst>
  <dgm:cxnLst>
    <dgm:cxn modelId="{5E307BFA-7676-4A05-9D2E-9D4E775E0F15}" type="presOf" srcId="{EB1ED14A-1130-4091-8457-AFD443C8FB8C}" destId="{9ACE990B-566D-4475-9D5A-88E96CA0D480}" srcOrd="0" destOrd="0" presId="urn:microsoft.com/office/officeart/2005/8/layout/lProcess3"/>
    <dgm:cxn modelId="{965C74F9-1A18-486A-B699-45D63F3C52C6}" type="presOf" srcId="{6EBFCF71-8050-4D48-A57D-861CF36106FD}" destId="{4779C7A1-2E9F-40DB-867C-9A3A7CC41C1E}" srcOrd="0" destOrd="0" presId="urn:microsoft.com/office/officeart/2005/8/layout/lProcess3"/>
    <dgm:cxn modelId="{3053734B-48E7-4EF9-AFB6-6B0400ACD697}" srcId="{FAAD502C-110A-4B01-8536-C982538F274D}" destId="{9B7A23B7-57EA-4BA8-9182-E84D6EE79C9E}" srcOrd="1" destOrd="0" parTransId="{89EE6AE2-9EA4-4CC2-9AB8-DF09DA0155FC}" sibTransId="{16086516-3D05-4C4E-ABAA-8CE0CF5F68D5}"/>
    <dgm:cxn modelId="{F01B7586-80FD-4254-903B-95190ECF7479}" srcId="{FAAD502C-110A-4B01-8536-C982538F274D}" destId="{6EBFCF71-8050-4D48-A57D-861CF36106FD}" srcOrd="2" destOrd="0" parTransId="{2A39FB0F-F86F-414E-9D8C-562AAFDDE95A}" sibTransId="{EE663DB4-B372-48E8-A09B-EC97597B86FE}"/>
    <dgm:cxn modelId="{6865E4EC-2781-4D3C-ADCD-A0119D524D5B}" srcId="{FAAD502C-110A-4B01-8536-C982538F274D}" destId="{EB1ED14A-1130-4091-8457-AFD443C8FB8C}" srcOrd="0" destOrd="0" parTransId="{C3EB2D84-3CD2-40E4-9DB6-930589584926}" sibTransId="{5B901DA8-B96C-48FE-8795-9E113C4D9B25}"/>
    <dgm:cxn modelId="{0639E005-54CC-4ECF-B20A-4D9E1E600C60}" type="presOf" srcId="{9B7A23B7-57EA-4BA8-9182-E84D6EE79C9E}" destId="{9B781898-9C19-4007-8914-CC83CBB09A4C}" srcOrd="0" destOrd="0" presId="urn:microsoft.com/office/officeart/2005/8/layout/lProcess3"/>
    <dgm:cxn modelId="{391E4FB7-9FBE-4297-B8D1-847AF7E75107}" type="presOf" srcId="{FAAD502C-110A-4B01-8536-C982538F274D}" destId="{F6BD12DA-46BF-40F7-86E5-6AFE91BDDB3D}" srcOrd="0" destOrd="0" presId="urn:microsoft.com/office/officeart/2005/8/layout/lProcess3"/>
    <dgm:cxn modelId="{119C5B8F-43AE-44D9-9825-4E5C92A4A9A1}" type="presParOf" srcId="{F6BD12DA-46BF-40F7-86E5-6AFE91BDDB3D}" destId="{A17C3641-B607-4023-89A3-E588155573FC}" srcOrd="0" destOrd="0" presId="urn:microsoft.com/office/officeart/2005/8/layout/lProcess3"/>
    <dgm:cxn modelId="{25722C79-6329-4F31-9444-9970670F559A}" type="presParOf" srcId="{A17C3641-B607-4023-89A3-E588155573FC}" destId="{9ACE990B-566D-4475-9D5A-88E96CA0D480}" srcOrd="0" destOrd="0" presId="urn:microsoft.com/office/officeart/2005/8/layout/lProcess3"/>
    <dgm:cxn modelId="{6ABA9AA9-88EE-40C8-AF42-AE60F6821642}" type="presParOf" srcId="{F6BD12DA-46BF-40F7-86E5-6AFE91BDDB3D}" destId="{EC870764-DD5D-4263-89AE-801CD6C68425}" srcOrd="1" destOrd="0" presId="urn:microsoft.com/office/officeart/2005/8/layout/lProcess3"/>
    <dgm:cxn modelId="{31D07B4C-82CE-4520-96C9-EE60E46ACBFA}" type="presParOf" srcId="{F6BD12DA-46BF-40F7-86E5-6AFE91BDDB3D}" destId="{3421FE0B-3707-4F9D-98CB-B15E7FD80CC2}" srcOrd="2" destOrd="0" presId="urn:microsoft.com/office/officeart/2005/8/layout/lProcess3"/>
    <dgm:cxn modelId="{4E279475-2CA1-44F8-AAD9-BEBB1A74D99A}" type="presParOf" srcId="{3421FE0B-3707-4F9D-98CB-B15E7FD80CC2}" destId="{9B781898-9C19-4007-8914-CC83CBB09A4C}" srcOrd="0" destOrd="0" presId="urn:microsoft.com/office/officeart/2005/8/layout/lProcess3"/>
    <dgm:cxn modelId="{36AD9FD0-9F46-49A3-876B-045D4C8EB8DB}" type="presParOf" srcId="{F6BD12DA-46BF-40F7-86E5-6AFE91BDDB3D}" destId="{5F73E087-8DB0-4C08-98CF-0EB8B744A0CF}" srcOrd="3" destOrd="0" presId="urn:microsoft.com/office/officeart/2005/8/layout/lProcess3"/>
    <dgm:cxn modelId="{8E0E31CB-DB4A-4BCA-9B63-3637072E0B1A}" type="presParOf" srcId="{F6BD12DA-46BF-40F7-86E5-6AFE91BDDB3D}" destId="{07E10507-0689-4AEB-B695-8E980F84AE8D}" srcOrd="4" destOrd="0" presId="urn:microsoft.com/office/officeart/2005/8/layout/lProcess3"/>
    <dgm:cxn modelId="{2636758F-AF40-4562-A9E5-AACDBBB23127}" type="presParOf" srcId="{07E10507-0689-4AEB-B695-8E980F84AE8D}" destId="{4779C7A1-2E9F-40DB-867C-9A3A7CC41C1E}" srcOrd="0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21EC63-70E2-4642-8C32-A7C32D8906FA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865945A-5683-4294-AB31-13C54604576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800" b="1" i="0" dirty="0" smtClean="0"/>
            <a:t>действовать в коллективе</a:t>
          </a:r>
          <a:endParaRPr lang="ru-RU" sz="1800" b="1" dirty="0"/>
        </a:p>
      </dgm:t>
    </dgm:pt>
    <dgm:pt modelId="{76A2A21B-EF33-4392-9AAD-F014A8918791}" type="parTrans" cxnId="{4063EEBD-F006-4134-B14B-27BEF72A000C}">
      <dgm:prSet/>
      <dgm:spPr/>
      <dgm:t>
        <a:bodyPr/>
        <a:lstStyle/>
        <a:p>
          <a:endParaRPr lang="ru-RU"/>
        </a:p>
      </dgm:t>
    </dgm:pt>
    <dgm:pt modelId="{90D6BD07-EA42-48DB-800C-136C8F7D16B7}" type="sibTrans" cxnId="{4063EEBD-F006-4134-B14B-27BEF72A000C}">
      <dgm:prSet/>
      <dgm:spPr/>
      <dgm:t>
        <a:bodyPr/>
        <a:lstStyle/>
        <a:p>
          <a:endParaRPr lang="ru-RU"/>
        </a:p>
      </dgm:t>
    </dgm:pt>
    <dgm:pt modelId="{DB717D73-E5B3-49BF-A293-A32D806B5C79}">
      <dgm:prSet custT="1"/>
      <dgm:spPr/>
      <dgm:t>
        <a:bodyPr/>
        <a:lstStyle/>
        <a:p>
          <a:pPr rtl="0"/>
          <a:r>
            <a:rPr lang="ru-RU" sz="1800" b="1" i="0" dirty="0" smtClean="0"/>
            <a:t>подчиняться общим требованиям</a:t>
          </a:r>
          <a:endParaRPr lang="ru-RU" sz="1800" b="1" i="0" dirty="0"/>
        </a:p>
      </dgm:t>
    </dgm:pt>
    <dgm:pt modelId="{9A531639-E69D-4578-9873-F8CBAD66D6D7}" type="parTrans" cxnId="{C5BA9738-0178-42FD-9A63-7E35C49D2F07}">
      <dgm:prSet/>
      <dgm:spPr/>
      <dgm:t>
        <a:bodyPr/>
        <a:lstStyle/>
        <a:p>
          <a:endParaRPr lang="ru-RU"/>
        </a:p>
      </dgm:t>
    </dgm:pt>
    <dgm:pt modelId="{F4279F5F-4EC0-4FF9-A486-E2CDE35485E5}" type="sibTrans" cxnId="{C5BA9738-0178-42FD-9A63-7E35C49D2F07}">
      <dgm:prSet/>
      <dgm:spPr/>
      <dgm:t>
        <a:bodyPr/>
        <a:lstStyle/>
        <a:p>
          <a:endParaRPr lang="ru-RU"/>
        </a:p>
      </dgm:t>
    </dgm:pt>
    <dgm:pt modelId="{6CE63260-2C05-4EA2-B6EF-E0CDF36D3E47}">
      <dgm:prSet custT="1"/>
      <dgm:spPr/>
      <dgm:t>
        <a:bodyPr/>
        <a:lstStyle/>
        <a:p>
          <a:pPr rtl="0"/>
          <a:r>
            <a:rPr lang="ru-RU" sz="1800" b="1" dirty="0" smtClean="0"/>
            <a:t>волю, развивать самообладание, выдержку</a:t>
          </a:r>
          <a:endParaRPr lang="ru-RU" sz="1800" b="0" i="0" dirty="0"/>
        </a:p>
      </dgm:t>
    </dgm:pt>
    <dgm:pt modelId="{0A7D874A-094C-477D-885F-AB980BAEDC09}" type="parTrans" cxnId="{AED2AA45-25CB-4C89-AA3F-B0CE56B69C7F}">
      <dgm:prSet/>
      <dgm:spPr/>
      <dgm:t>
        <a:bodyPr/>
        <a:lstStyle/>
        <a:p>
          <a:endParaRPr lang="ru-RU"/>
        </a:p>
      </dgm:t>
    </dgm:pt>
    <dgm:pt modelId="{5508FD1D-BDDB-48CC-A5CA-BF2135007852}" type="sibTrans" cxnId="{AED2AA45-25CB-4C89-AA3F-B0CE56B69C7F}">
      <dgm:prSet/>
      <dgm:spPr/>
      <dgm:t>
        <a:bodyPr/>
        <a:lstStyle/>
        <a:p>
          <a:endParaRPr lang="ru-RU"/>
        </a:p>
      </dgm:t>
    </dgm:pt>
    <dgm:pt modelId="{E630F599-EFD6-4172-93AC-5C5740613E3C}">
      <dgm:prSet custT="1"/>
      <dgm:spPr/>
      <dgm:t>
        <a:bodyPr/>
        <a:lstStyle/>
        <a:p>
          <a:pPr rtl="0"/>
          <a:r>
            <a:rPr lang="ru-RU" sz="1800" b="1" i="0" dirty="0" smtClean="0"/>
            <a:t>честность, дисциплинированность, чувство справедливости.</a:t>
          </a:r>
          <a:endParaRPr lang="ru-RU" sz="1800" b="1" i="0" dirty="0"/>
        </a:p>
      </dgm:t>
    </dgm:pt>
    <dgm:pt modelId="{A5BF80EF-DF89-4B77-87FF-0B149A422647}" type="parTrans" cxnId="{264B9128-5D2E-46A7-969F-7F11A940F21D}">
      <dgm:prSet/>
      <dgm:spPr/>
      <dgm:t>
        <a:bodyPr/>
        <a:lstStyle/>
        <a:p>
          <a:endParaRPr lang="ru-RU"/>
        </a:p>
      </dgm:t>
    </dgm:pt>
    <dgm:pt modelId="{4E850CB9-6138-4709-A120-E2890F513A9D}" type="sibTrans" cxnId="{264B9128-5D2E-46A7-969F-7F11A940F21D}">
      <dgm:prSet/>
      <dgm:spPr/>
      <dgm:t>
        <a:bodyPr/>
        <a:lstStyle/>
        <a:p>
          <a:endParaRPr lang="ru-RU"/>
        </a:p>
      </dgm:t>
    </dgm:pt>
    <dgm:pt modelId="{C8F2EA99-06FB-4F52-BEA0-C0C7A5DF99E1}">
      <dgm:prSet custT="1"/>
      <dgm:spPr/>
      <dgm:t>
        <a:bodyPr/>
        <a:lstStyle/>
        <a:p>
          <a:pPr rtl="0"/>
          <a:r>
            <a:rPr lang="ru-RU" sz="1800" b="1" i="0" dirty="0" smtClean="0"/>
            <a:t>искренности, товариществу.</a:t>
          </a:r>
          <a:endParaRPr lang="ru-RU" sz="1800" b="1" i="0" dirty="0"/>
        </a:p>
      </dgm:t>
    </dgm:pt>
    <dgm:pt modelId="{878DB0EC-ADD6-44A1-875F-62381CA77974}" type="parTrans" cxnId="{2CB671E9-D70F-4E34-BD70-21B0BEB18C43}">
      <dgm:prSet/>
      <dgm:spPr/>
      <dgm:t>
        <a:bodyPr/>
        <a:lstStyle/>
        <a:p>
          <a:endParaRPr lang="ru-RU"/>
        </a:p>
      </dgm:t>
    </dgm:pt>
    <dgm:pt modelId="{7CCCF5BD-6462-4FB2-8DD9-C0E89D5CC48D}" type="sibTrans" cxnId="{2CB671E9-D70F-4E34-BD70-21B0BEB18C43}">
      <dgm:prSet/>
      <dgm:spPr/>
      <dgm:t>
        <a:bodyPr/>
        <a:lstStyle/>
        <a:p>
          <a:endParaRPr lang="ru-RU"/>
        </a:p>
      </dgm:t>
    </dgm:pt>
    <dgm:pt modelId="{73BDBBDD-DBF5-4C19-9409-55D836A59108}" type="pres">
      <dgm:prSet presAssocID="{F921EC63-70E2-4642-8C32-A7C32D890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9F3735-F9D0-4A61-A9A3-5D3F281BDAD7}" type="pres">
      <dgm:prSet presAssocID="{8865945A-5683-4294-AB31-13C546045766}" presName="node" presStyleLbl="node1" presStyleIdx="0" presStyleCnt="5" custScaleX="165623" custRadScaleRad="35428" custRadScaleInc="11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F82BD-06D3-4302-B213-F7771C281E54}" type="pres">
      <dgm:prSet presAssocID="{8865945A-5683-4294-AB31-13C546045766}" presName="spNode" presStyleCnt="0"/>
      <dgm:spPr/>
    </dgm:pt>
    <dgm:pt modelId="{0ABBA7DD-EAD6-4FC5-A7C5-442D36EC8DF3}" type="pres">
      <dgm:prSet presAssocID="{90D6BD07-EA42-48DB-800C-136C8F7D16B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FF46640-CF84-4E21-BF84-F167DB719623}" type="pres">
      <dgm:prSet presAssocID="{6CE63260-2C05-4EA2-B6EF-E0CDF36D3E47}" presName="node" presStyleLbl="node1" presStyleIdx="1" presStyleCnt="5" custScaleX="200968" custScaleY="100834" custRadScaleRad="134447" custRadScaleInc="203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C0B57-094A-47D1-9518-138D7CF7A12E}" type="pres">
      <dgm:prSet presAssocID="{6CE63260-2C05-4EA2-B6EF-E0CDF36D3E47}" presName="spNode" presStyleCnt="0"/>
      <dgm:spPr/>
    </dgm:pt>
    <dgm:pt modelId="{08C2074B-80FD-4B71-8521-2990F3545520}" type="pres">
      <dgm:prSet presAssocID="{5508FD1D-BDDB-48CC-A5CA-BF213500785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398ECB1D-9C2D-4143-BF15-CDE7AC893A68}" type="pres">
      <dgm:prSet presAssocID="{C8F2EA99-06FB-4F52-BEA0-C0C7A5DF99E1}" presName="node" presStyleLbl="node1" presStyleIdx="2" presStyleCnt="5" custScaleX="128247" custScaleY="108538" custRadScaleRad="134539" custRadScaleInc="-363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85FD5-30F6-4C1D-BF3B-68190E5AE39F}" type="pres">
      <dgm:prSet presAssocID="{C8F2EA99-06FB-4F52-BEA0-C0C7A5DF99E1}" presName="spNode" presStyleCnt="0"/>
      <dgm:spPr/>
    </dgm:pt>
    <dgm:pt modelId="{F68CB7C0-19AD-43EE-B924-71C86626F396}" type="pres">
      <dgm:prSet presAssocID="{7CCCF5BD-6462-4FB2-8DD9-C0E89D5CC48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94806E3-29BE-4EFE-AA8F-0A93957A66EA}" type="pres">
      <dgm:prSet presAssocID="{E630F599-EFD6-4172-93AC-5C5740613E3C}" presName="node" presStyleLbl="node1" presStyleIdx="3" presStyleCnt="5" custScaleX="172331" custScaleY="91962" custRadScaleRad="121077" custRadScaleInc="78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CEEF2-EFF5-4437-B214-ADC19DFFC54A}" type="pres">
      <dgm:prSet presAssocID="{E630F599-EFD6-4172-93AC-5C5740613E3C}" presName="spNode" presStyleCnt="0"/>
      <dgm:spPr/>
    </dgm:pt>
    <dgm:pt modelId="{D46B4305-D0D2-4109-A3CF-F705F13CE844}" type="pres">
      <dgm:prSet presAssocID="{4E850CB9-6138-4709-A120-E2890F513A9D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F1E066E-4DF3-4F21-ADC4-82C7BA2911D1}" type="pres">
      <dgm:prSet presAssocID="{DB717D73-E5B3-49BF-A293-A32D806B5C79}" presName="node" presStyleLbl="node1" presStyleIdx="4" presStyleCnt="5" custScaleX="117348" custScaleY="99995" custRadScaleRad="129187" custRadScaleInc="75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02307-ECCF-427E-A1A2-72A5073A5FF5}" type="pres">
      <dgm:prSet presAssocID="{DB717D73-E5B3-49BF-A293-A32D806B5C79}" presName="spNode" presStyleCnt="0"/>
      <dgm:spPr/>
    </dgm:pt>
    <dgm:pt modelId="{5CCB5508-AB36-40D6-AFA5-B131A6A64A36}" type="pres">
      <dgm:prSet presAssocID="{F4279F5F-4EC0-4FF9-A486-E2CDE35485E5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1CB4A269-950A-41F3-8572-D5AED0824259}" type="presOf" srcId="{F921EC63-70E2-4642-8C32-A7C32D8906FA}" destId="{73BDBBDD-DBF5-4C19-9409-55D836A59108}" srcOrd="0" destOrd="0" presId="urn:microsoft.com/office/officeart/2005/8/layout/cycle6"/>
    <dgm:cxn modelId="{4063EEBD-F006-4134-B14B-27BEF72A000C}" srcId="{F921EC63-70E2-4642-8C32-A7C32D8906FA}" destId="{8865945A-5683-4294-AB31-13C546045766}" srcOrd="0" destOrd="0" parTransId="{76A2A21B-EF33-4392-9AAD-F014A8918791}" sibTransId="{90D6BD07-EA42-48DB-800C-136C8F7D16B7}"/>
    <dgm:cxn modelId="{264B9128-5D2E-46A7-969F-7F11A940F21D}" srcId="{F921EC63-70E2-4642-8C32-A7C32D8906FA}" destId="{E630F599-EFD6-4172-93AC-5C5740613E3C}" srcOrd="3" destOrd="0" parTransId="{A5BF80EF-DF89-4B77-87FF-0B149A422647}" sibTransId="{4E850CB9-6138-4709-A120-E2890F513A9D}"/>
    <dgm:cxn modelId="{18A09E51-06EF-4330-97DE-93091A034F11}" type="presOf" srcId="{C8F2EA99-06FB-4F52-BEA0-C0C7A5DF99E1}" destId="{398ECB1D-9C2D-4143-BF15-CDE7AC893A68}" srcOrd="0" destOrd="0" presId="urn:microsoft.com/office/officeart/2005/8/layout/cycle6"/>
    <dgm:cxn modelId="{75F9DCBB-7E21-4EBE-84F9-894A6F516CE6}" type="presOf" srcId="{F4279F5F-4EC0-4FF9-A486-E2CDE35485E5}" destId="{5CCB5508-AB36-40D6-AFA5-B131A6A64A36}" srcOrd="0" destOrd="0" presId="urn:microsoft.com/office/officeart/2005/8/layout/cycle6"/>
    <dgm:cxn modelId="{A996FD97-8215-4765-985E-06ABE6C144B5}" type="presOf" srcId="{8865945A-5683-4294-AB31-13C546045766}" destId="{039F3735-F9D0-4A61-A9A3-5D3F281BDAD7}" srcOrd="0" destOrd="0" presId="urn:microsoft.com/office/officeart/2005/8/layout/cycle6"/>
    <dgm:cxn modelId="{AED2AA45-25CB-4C89-AA3F-B0CE56B69C7F}" srcId="{F921EC63-70E2-4642-8C32-A7C32D8906FA}" destId="{6CE63260-2C05-4EA2-B6EF-E0CDF36D3E47}" srcOrd="1" destOrd="0" parTransId="{0A7D874A-094C-477D-885F-AB980BAEDC09}" sibTransId="{5508FD1D-BDDB-48CC-A5CA-BF2135007852}"/>
    <dgm:cxn modelId="{2CB671E9-D70F-4E34-BD70-21B0BEB18C43}" srcId="{F921EC63-70E2-4642-8C32-A7C32D8906FA}" destId="{C8F2EA99-06FB-4F52-BEA0-C0C7A5DF99E1}" srcOrd="2" destOrd="0" parTransId="{878DB0EC-ADD6-44A1-875F-62381CA77974}" sibTransId="{7CCCF5BD-6462-4FB2-8DD9-C0E89D5CC48D}"/>
    <dgm:cxn modelId="{FF8DFB1D-F8F3-41C6-A4AF-A63120B798D5}" type="presOf" srcId="{90D6BD07-EA42-48DB-800C-136C8F7D16B7}" destId="{0ABBA7DD-EAD6-4FC5-A7C5-442D36EC8DF3}" srcOrd="0" destOrd="0" presId="urn:microsoft.com/office/officeart/2005/8/layout/cycle6"/>
    <dgm:cxn modelId="{183A5D75-C6AC-40F4-B0D1-416EEAA1C47E}" type="presOf" srcId="{E630F599-EFD6-4172-93AC-5C5740613E3C}" destId="{694806E3-29BE-4EFE-AA8F-0A93957A66EA}" srcOrd="0" destOrd="0" presId="urn:microsoft.com/office/officeart/2005/8/layout/cycle6"/>
    <dgm:cxn modelId="{02FFF0D2-9939-4D11-8107-E2484F4A9F8A}" type="presOf" srcId="{7CCCF5BD-6462-4FB2-8DD9-C0E89D5CC48D}" destId="{F68CB7C0-19AD-43EE-B924-71C86626F396}" srcOrd="0" destOrd="0" presId="urn:microsoft.com/office/officeart/2005/8/layout/cycle6"/>
    <dgm:cxn modelId="{C1100104-0E39-4E2D-AEB2-E951F3821816}" type="presOf" srcId="{6CE63260-2C05-4EA2-B6EF-E0CDF36D3E47}" destId="{6FF46640-CF84-4E21-BF84-F167DB719623}" srcOrd="0" destOrd="0" presId="urn:microsoft.com/office/officeart/2005/8/layout/cycle6"/>
    <dgm:cxn modelId="{7122C4F2-6DBC-448A-BAA8-E3CF281E523E}" type="presOf" srcId="{DB717D73-E5B3-49BF-A293-A32D806B5C79}" destId="{3F1E066E-4DF3-4F21-ADC4-82C7BA2911D1}" srcOrd="0" destOrd="0" presId="urn:microsoft.com/office/officeart/2005/8/layout/cycle6"/>
    <dgm:cxn modelId="{96275B4D-A64C-4167-A9C6-6650C95A2285}" type="presOf" srcId="{4E850CB9-6138-4709-A120-E2890F513A9D}" destId="{D46B4305-D0D2-4109-A3CF-F705F13CE844}" srcOrd="0" destOrd="0" presId="urn:microsoft.com/office/officeart/2005/8/layout/cycle6"/>
    <dgm:cxn modelId="{C5BA9738-0178-42FD-9A63-7E35C49D2F07}" srcId="{F921EC63-70E2-4642-8C32-A7C32D8906FA}" destId="{DB717D73-E5B3-49BF-A293-A32D806B5C79}" srcOrd="4" destOrd="0" parTransId="{9A531639-E69D-4578-9873-F8CBAD66D6D7}" sibTransId="{F4279F5F-4EC0-4FF9-A486-E2CDE35485E5}"/>
    <dgm:cxn modelId="{5686420D-66E6-44FD-8FB4-52CCB80B03D5}" type="presOf" srcId="{5508FD1D-BDDB-48CC-A5CA-BF2135007852}" destId="{08C2074B-80FD-4B71-8521-2990F3545520}" srcOrd="0" destOrd="0" presId="urn:microsoft.com/office/officeart/2005/8/layout/cycle6"/>
    <dgm:cxn modelId="{BE81E55F-FB4D-4ED8-86C0-6AAEDD40030C}" type="presParOf" srcId="{73BDBBDD-DBF5-4C19-9409-55D836A59108}" destId="{039F3735-F9D0-4A61-A9A3-5D3F281BDAD7}" srcOrd="0" destOrd="0" presId="urn:microsoft.com/office/officeart/2005/8/layout/cycle6"/>
    <dgm:cxn modelId="{7906DEA2-FAD5-49DE-8D43-4FD5F3011892}" type="presParOf" srcId="{73BDBBDD-DBF5-4C19-9409-55D836A59108}" destId="{93AF82BD-06D3-4302-B213-F7771C281E54}" srcOrd="1" destOrd="0" presId="urn:microsoft.com/office/officeart/2005/8/layout/cycle6"/>
    <dgm:cxn modelId="{1D606817-AA09-44DC-8600-96C8B61C041B}" type="presParOf" srcId="{73BDBBDD-DBF5-4C19-9409-55D836A59108}" destId="{0ABBA7DD-EAD6-4FC5-A7C5-442D36EC8DF3}" srcOrd="2" destOrd="0" presId="urn:microsoft.com/office/officeart/2005/8/layout/cycle6"/>
    <dgm:cxn modelId="{03A8C7D9-1CF5-41BB-A6EF-74A56FB67751}" type="presParOf" srcId="{73BDBBDD-DBF5-4C19-9409-55D836A59108}" destId="{6FF46640-CF84-4E21-BF84-F167DB719623}" srcOrd="3" destOrd="0" presId="urn:microsoft.com/office/officeart/2005/8/layout/cycle6"/>
    <dgm:cxn modelId="{5EAC9D0B-3E4C-4822-A17C-45BE20ED4BE2}" type="presParOf" srcId="{73BDBBDD-DBF5-4C19-9409-55D836A59108}" destId="{9B3C0B57-094A-47D1-9518-138D7CF7A12E}" srcOrd="4" destOrd="0" presId="urn:microsoft.com/office/officeart/2005/8/layout/cycle6"/>
    <dgm:cxn modelId="{2E43E0DA-5126-455D-B78A-6A40EF6A4218}" type="presParOf" srcId="{73BDBBDD-DBF5-4C19-9409-55D836A59108}" destId="{08C2074B-80FD-4B71-8521-2990F3545520}" srcOrd="5" destOrd="0" presId="urn:microsoft.com/office/officeart/2005/8/layout/cycle6"/>
    <dgm:cxn modelId="{B9D5866F-0C84-46A2-B257-1819B7EE9F32}" type="presParOf" srcId="{73BDBBDD-DBF5-4C19-9409-55D836A59108}" destId="{398ECB1D-9C2D-4143-BF15-CDE7AC893A68}" srcOrd="6" destOrd="0" presId="urn:microsoft.com/office/officeart/2005/8/layout/cycle6"/>
    <dgm:cxn modelId="{8A9E383F-0901-46EF-93F7-F7804BDC96DB}" type="presParOf" srcId="{73BDBBDD-DBF5-4C19-9409-55D836A59108}" destId="{CB585FD5-30F6-4C1D-BF3B-68190E5AE39F}" srcOrd="7" destOrd="0" presId="urn:microsoft.com/office/officeart/2005/8/layout/cycle6"/>
    <dgm:cxn modelId="{C145FEEC-F6F2-45C2-A9D2-44766EECE75D}" type="presParOf" srcId="{73BDBBDD-DBF5-4C19-9409-55D836A59108}" destId="{F68CB7C0-19AD-43EE-B924-71C86626F396}" srcOrd="8" destOrd="0" presId="urn:microsoft.com/office/officeart/2005/8/layout/cycle6"/>
    <dgm:cxn modelId="{D427A23A-1BF2-443F-854F-D4EAE7EF97C4}" type="presParOf" srcId="{73BDBBDD-DBF5-4C19-9409-55D836A59108}" destId="{694806E3-29BE-4EFE-AA8F-0A93957A66EA}" srcOrd="9" destOrd="0" presId="urn:microsoft.com/office/officeart/2005/8/layout/cycle6"/>
    <dgm:cxn modelId="{AAA57A1C-0148-412E-965A-039899A07D6E}" type="presParOf" srcId="{73BDBBDD-DBF5-4C19-9409-55D836A59108}" destId="{99ACEEF2-EFF5-4437-B214-ADC19DFFC54A}" srcOrd="10" destOrd="0" presId="urn:microsoft.com/office/officeart/2005/8/layout/cycle6"/>
    <dgm:cxn modelId="{080B61CA-9A51-434D-8144-5ED59278C591}" type="presParOf" srcId="{73BDBBDD-DBF5-4C19-9409-55D836A59108}" destId="{D46B4305-D0D2-4109-A3CF-F705F13CE844}" srcOrd="11" destOrd="0" presId="urn:microsoft.com/office/officeart/2005/8/layout/cycle6"/>
    <dgm:cxn modelId="{5474FB40-0724-4DFC-B90D-CE93650CCD5C}" type="presParOf" srcId="{73BDBBDD-DBF5-4C19-9409-55D836A59108}" destId="{3F1E066E-4DF3-4F21-ADC4-82C7BA2911D1}" srcOrd="12" destOrd="0" presId="urn:microsoft.com/office/officeart/2005/8/layout/cycle6"/>
    <dgm:cxn modelId="{BDA7516E-9B28-450C-B514-1838CBDD2603}" type="presParOf" srcId="{73BDBBDD-DBF5-4C19-9409-55D836A59108}" destId="{74102307-ECCF-427E-A1A2-72A5073A5FF5}" srcOrd="13" destOrd="0" presId="urn:microsoft.com/office/officeart/2005/8/layout/cycle6"/>
    <dgm:cxn modelId="{5B39DA46-B4A8-4609-81EA-C1BBA5E87190}" type="presParOf" srcId="{73BDBBDD-DBF5-4C19-9409-55D836A59108}" destId="{5CCB5508-AB36-40D6-AFA5-B131A6A64A36}" srcOrd="14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B8A617-1C4A-425F-B0EC-CD8957A4944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1D65E-9597-46D1-8D2E-562B2CAF6AC4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2">
                  <a:lumMod val="25000"/>
                </a:schemeClr>
              </a:solidFill>
            </a:rPr>
            <a:t>Музыкально-ритмическая деятельность</a:t>
          </a:r>
        </a:p>
        <a:p>
          <a:endParaRPr lang="ru-RU" sz="2000" b="1" i="1" dirty="0">
            <a:solidFill>
              <a:schemeClr val="tx2">
                <a:lumMod val="25000"/>
              </a:schemeClr>
            </a:solidFill>
          </a:endParaRPr>
        </a:p>
      </dgm:t>
    </dgm:pt>
    <dgm:pt modelId="{B92CFB01-19DB-4EE3-8CF8-956E5687518E}" type="parTrans" cxnId="{7BE4E199-CF2B-47A2-B8BE-0328675DAD13}">
      <dgm:prSet/>
      <dgm:spPr/>
      <dgm:t>
        <a:bodyPr/>
        <a:lstStyle/>
        <a:p>
          <a:endParaRPr lang="ru-RU"/>
        </a:p>
      </dgm:t>
    </dgm:pt>
    <dgm:pt modelId="{C81F89E2-9B71-4963-8894-67E635E933AB}" type="sibTrans" cxnId="{7BE4E199-CF2B-47A2-B8BE-0328675DAD13}">
      <dgm:prSet/>
      <dgm:spPr/>
      <dgm:t>
        <a:bodyPr/>
        <a:lstStyle/>
        <a:p>
          <a:endParaRPr lang="ru-RU"/>
        </a:p>
      </dgm:t>
    </dgm:pt>
    <dgm:pt modelId="{5C076F22-60E7-49DF-A912-FB79B653E11F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b="1" i="1" dirty="0" smtClean="0"/>
            <a:t>Обобщение эмоционального состояния посредством жеста, движения и пластики.</a:t>
          </a:r>
          <a:endParaRPr lang="ru-RU" dirty="0"/>
        </a:p>
      </dgm:t>
    </dgm:pt>
    <dgm:pt modelId="{1C39679E-DB08-4136-AB20-57ADD14B9C70}" type="parTrans" cxnId="{BD50EC1E-4CBC-42E1-BF39-966B6E7ABE2C}">
      <dgm:prSet/>
      <dgm:spPr/>
      <dgm:t>
        <a:bodyPr/>
        <a:lstStyle/>
        <a:p>
          <a:endParaRPr lang="ru-RU"/>
        </a:p>
      </dgm:t>
    </dgm:pt>
    <dgm:pt modelId="{EA3CE51E-9EDC-450D-B33B-72C03EBDD987}" type="sibTrans" cxnId="{BD50EC1E-4CBC-42E1-BF39-966B6E7ABE2C}">
      <dgm:prSet/>
      <dgm:spPr/>
      <dgm:t>
        <a:bodyPr/>
        <a:lstStyle/>
        <a:p>
          <a:endParaRPr lang="ru-RU"/>
        </a:p>
      </dgm:t>
    </dgm:pt>
    <dgm:pt modelId="{2EE91A5F-37B1-422F-A2DD-4CAA6C4944B8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i="1" dirty="0" smtClean="0"/>
            <a:t>Развитие музыкального слуха, и двигательных способностей.</a:t>
          </a:r>
          <a:endParaRPr lang="ru-RU" b="1" i="1" dirty="0"/>
        </a:p>
      </dgm:t>
    </dgm:pt>
    <dgm:pt modelId="{BFD9FFA2-13FE-4B66-A2D9-AB319F088074}" type="parTrans" cxnId="{5B66A82F-CE25-4511-9560-624F0AB3E8CA}">
      <dgm:prSet/>
      <dgm:spPr/>
      <dgm:t>
        <a:bodyPr/>
        <a:lstStyle/>
        <a:p>
          <a:endParaRPr lang="ru-RU"/>
        </a:p>
      </dgm:t>
    </dgm:pt>
    <dgm:pt modelId="{DB913131-6FB4-4DFE-A3FF-493B7FD66375}" type="sibTrans" cxnId="{5B66A82F-CE25-4511-9560-624F0AB3E8CA}">
      <dgm:prSet/>
      <dgm:spPr/>
      <dgm:t>
        <a:bodyPr/>
        <a:lstStyle/>
        <a:p>
          <a:endParaRPr lang="ru-RU"/>
        </a:p>
      </dgm:t>
    </dgm:pt>
    <dgm:pt modelId="{1292753C-0374-47ED-8843-12A4BE7B67F0}">
      <dgm:prSet phldrT="[Текст]" phldr="1"/>
      <dgm:spPr/>
      <dgm:t>
        <a:bodyPr/>
        <a:lstStyle/>
        <a:p>
          <a:endParaRPr lang="ru-RU"/>
        </a:p>
      </dgm:t>
    </dgm:pt>
    <dgm:pt modelId="{992D62D4-B750-4772-A3B9-BCAA73E03DEC}" type="parTrans" cxnId="{16D4C039-4AB8-46ED-A33C-EC95E59F267E}">
      <dgm:prSet/>
      <dgm:spPr/>
      <dgm:t>
        <a:bodyPr/>
        <a:lstStyle/>
        <a:p>
          <a:endParaRPr lang="ru-RU"/>
        </a:p>
      </dgm:t>
    </dgm:pt>
    <dgm:pt modelId="{A1BBB153-6545-4415-B3F5-CDC6D58DA844}" type="sibTrans" cxnId="{16D4C039-4AB8-46ED-A33C-EC95E59F267E}">
      <dgm:prSet/>
      <dgm:spPr/>
      <dgm:t>
        <a:bodyPr/>
        <a:lstStyle/>
        <a:p>
          <a:endParaRPr lang="ru-RU"/>
        </a:p>
      </dgm:t>
    </dgm:pt>
    <dgm:pt modelId="{5E7299C7-9990-46E4-91EC-B99FF62988DA}">
      <dgm:prSet phldrT="[Текст]" phldr="1"/>
      <dgm:spPr/>
      <dgm:t>
        <a:bodyPr/>
        <a:lstStyle/>
        <a:p>
          <a:endParaRPr lang="ru-RU"/>
        </a:p>
      </dgm:t>
    </dgm:pt>
    <dgm:pt modelId="{7FE3EEBE-F0D0-40EA-A2D9-06E61BE21267}" type="parTrans" cxnId="{07CD040A-3016-4E49-952A-B42917E1454F}">
      <dgm:prSet/>
      <dgm:spPr/>
      <dgm:t>
        <a:bodyPr/>
        <a:lstStyle/>
        <a:p>
          <a:endParaRPr lang="ru-RU"/>
        </a:p>
      </dgm:t>
    </dgm:pt>
    <dgm:pt modelId="{79D253BB-11DA-4C97-B570-B8AF650D332D}" type="sibTrans" cxnId="{07CD040A-3016-4E49-952A-B42917E1454F}">
      <dgm:prSet/>
      <dgm:spPr/>
      <dgm:t>
        <a:bodyPr/>
        <a:lstStyle/>
        <a:p>
          <a:endParaRPr lang="ru-RU"/>
        </a:p>
      </dgm:t>
    </dgm:pt>
    <dgm:pt modelId="{71EE9ADE-B463-48C4-8394-395993804BD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b="1" i="0" dirty="0" smtClean="0"/>
            <a:t>Объединение детей и взрослых, установление эмоциональных контактов, формирования навыков общения.</a:t>
          </a:r>
          <a:endParaRPr lang="ru-RU" dirty="0"/>
        </a:p>
      </dgm:t>
    </dgm:pt>
    <dgm:pt modelId="{8FB4C62F-B327-4E69-811F-C7FC16547106}" type="parTrans" cxnId="{8558ADFF-3EBE-4E8F-AE68-9E720BCE0CBA}">
      <dgm:prSet/>
      <dgm:spPr/>
      <dgm:t>
        <a:bodyPr/>
        <a:lstStyle/>
        <a:p>
          <a:endParaRPr lang="ru-RU"/>
        </a:p>
      </dgm:t>
    </dgm:pt>
    <dgm:pt modelId="{61794CE8-4BF4-4EE8-A4BA-18CFF1D2164B}" type="sibTrans" cxnId="{8558ADFF-3EBE-4E8F-AE68-9E720BCE0CBA}">
      <dgm:prSet/>
      <dgm:spPr/>
      <dgm:t>
        <a:bodyPr/>
        <a:lstStyle/>
        <a:p>
          <a:endParaRPr lang="ru-RU"/>
        </a:p>
      </dgm:t>
    </dgm:pt>
    <dgm:pt modelId="{40E797E1-4149-4215-B5A8-6EB00DE9F89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b="1" i="1" dirty="0" smtClean="0"/>
            <a:t>Развитие коммуникативных качеств (чувство партнёрства, товарищества, взаимопомощи).</a:t>
          </a:r>
          <a:endParaRPr lang="ru-RU" b="1" dirty="0"/>
        </a:p>
      </dgm:t>
    </dgm:pt>
    <dgm:pt modelId="{BC348C37-B433-4946-B2C2-42584733EB85}" type="parTrans" cxnId="{259C30E9-6A88-4CE5-9950-A5ABC59167DA}">
      <dgm:prSet/>
      <dgm:spPr/>
      <dgm:t>
        <a:bodyPr/>
        <a:lstStyle/>
        <a:p>
          <a:endParaRPr lang="ru-RU"/>
        </a:p>
      </dgm:t>
    </dgm:pt>
    <dgm:pt modelId="{B9B8DB6B-C1BB-432F-8FE6-95F44DFB305B}" type="sibTrans" cxnId="{259C30E9-6A88-4CE5-9950-A5ABC59167DA}">
      <dgm:prSet/>
      <dgm:spPr/>
      <dgm:t>
        <a:bodyPr/>
        <a:lstStyle/>
        <a:p>
          <a:endParaRPr lang="ru-RU"/>
        </a:p>
      </dgm:t>
    </dgm:pt>
    <dgm:pt modelId="{FB66AD85-FFE5-4706-8E6E-E7BA7B427AE0}">
      <dgm:prSet/>
      <dgm:spPr/>
      <dgm:t>
        <a:bodyPr/>
        <a:lstStyle/>
        <a:p>
          <a:endParaRPr lang="ru-RU"/>
        </a:p>
      </dgm:t>
    </dgm:pt>
    <dgm:pt modelId="{624458D4-1D09-47CA-922E-31399AE9F9FD}" type="parTrans" cxnId="{B118562E-EFCB-46FB-80CB-D4B2D2CEF596}">
      <dgm:prSet/>
      <dgm:spPr/>
      <dgm:t>
        <a:bodyPr/>
        <a:lstStyle/>
        <a:p>
          <a:endParaRPr lang="ru-RU"/>
        </a:p>
      </dgm:t>
    </dgm:pt>
    <dgm:pt modelId="{3BA2931C-2FE5-4E75-B30A-DD8EF739FCA6}" type="sibTrans" cxnId="{B118562E-EFCB-46FB-80CB-D4B2D2CEF596}">
      <dgm:prSet/>
      <dgm:spPr/>
      <dgm:t>
        <a:bodyPr/>
        <a:lstStyle/>
        <a:p>
          <a:endParaRPr lang="ru-RU"/>
        </a:p>
      </dgm:t>
    </dgm:pt>
    <dgm:pt modelId="{6BA612C5-1700-48DD-A3B4-CFC0402EC0FC}">
      <dgm:prSet/>
      <dgm:spPr/>
      <dgm:t>
        <a:bodyPr/>
        <a:lstStyle/>
        <a:p>
          <a:endParaRPr lang="ru-RU"/>
        </a:p>
      </dgm:t>
    </dgm:pt>
    <dgm:pt modelId="{63E89AE2-B80A-413C-96C8-31A0BD2CD5AE}" type="parTrans" cxnId="{151B5790-CE61-46E3-A8E8-FAEE511F95DD}">
      <dgm:prSet/>
      <dgm:spPr/>
      <dgm:t>
        <a:bodyPr/>
        <a:lstStyle/>
        <a:p>
          <a:endParaRPr lang="ru-RU"/>
        </a:p>
      </dgm:t>
    </dgm:pt>
    <dgm:pt modelId="{D9033BD7-BB61-4E0D-8306-11093900C4A4}" type="sibTrans" cxnId="{151B5790-CE61-46E3-A8E8-FAEE511F95DD}">
      <dgm:prSet/>
      <dgm:spPr/>
      <dgm:t>
        <a:bodyPr/>
        <a:lstStyle/>
        <a:p>
          <a:endParaRPr lang="ru-RU"/>
        </a:p>
      </dgm:t>
    </dgm:pt>
    <dgm:pt modelId="{C5174D4E-E237-4475-A9B4-F18CE13F8F10}">
      <dgm:prSet/>
      <dgm:spPr/>
      <dgm:t>
        <a:bodyPr/>
        <a:lstStyle/>
        <a:p>
          <a:endParaRPr lang="ru-RU" dirty="0"/>
        </a:p>
      </dgm:t>
    </dgm:pt>
    <dgm:pt modelId="{AB708B87-BFB3-460E-9AB1-B7263E0ED841}" type="parTrans" cxnId="{34E98E53-B1D2-4EE6-B55D-0F60347434F3}">
      <dgm:prSet/>
      <dgm:spPr/>
      <dgm:t>
        <a:bodyPr/>
        <a:lstStyle/>
        <a:p>
          <a:endParaRPr lang="ru-RU"/>
        </a:p>
      </dgm:t>
    </dgm:pt>
    <dgm:pt modelId="{5CDC9F30-7998-4CC0-A3AF-35287A84E2C3}" type="sibTrans" cxnId="{34E98E53-B1D2-4EE6-B55D-0F60347434F3}">
      <dgm:prSet/>
      <dgm:spPr/>
      <dgm:t>
        <a:bodyPr/>
        <a:lstStyle/>
        <a:p>
          <a:endParaRPr lang="ru-RU"/>
        </a:p>
      </dgm:t>
    </dgm:pt>
    <dgm:pt modelId="{211FF86B-C7DF-4825-B62F-203782D23059}" type="pres">
      <dgm:prSet presAssocID="{B9B8A617-1C4A-425F-B0EC-CD8957A4944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42F01E-1771-4A6C-8E0C-F8437F2D9BC7}" type="pres">
      <dgm:prSet presAssocID="{B9B8A617-1C4A-425F-B0EC-CD8957A49442}" presName="matrix" presStyleCnt="0"/>
      <dgm:spPr/>
    </dgm:pt>
    <dgm:pt modelId="{E6444BF7-06A0-4F23-AEA5-E37FCB28A8EE}" type="pres">
      <dgm:prSet presAssocID="{B9B8A617-1C4A-425F-B0EC-CD8957A49442}" presName="tile1" presStyleLbl="node1" presStyleIdx="0" presStyleCnt="4"/>
      <dgm:spPr/>
      <dgm:t>
        <a:bodyPr/>
        <a:lstStyle/>
        <a:p>
          <a:endParaRPr lang="ru-RU"/>
        </a:p>
      </dgm:t>
    </dgm:pt>
    <dgm:pt modelId="{66D1C3DC-1915-4767-87D7-762444619404}" type="pres">
      <dgm:prSet presAssocID="{B9B8A617-1C4A-425F-B0EC-CD8957A4944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4789E-162D-4607-BB9C-53614F763DA6}" type="pres">
      <dgm:prSet presAssocID="{B9B8A617-1C4A-425F-B0EC-CD8957A49442}" presName="tile2" presStyleLbl="node1" presStyleIdx="1" presStyleCnt="4"/>
      <dgm:spPr/>
      <dgm:t>
        <a:bodyPr/>
        <a:lstStyle/>
        <a:p>
          <a:endParaRPr lang="ru-RU"/>
        </a:p>
      </dgm:t>
    </dgm:pt>
    <dgm:pt modelId="{8C0908C0-0B4E-49CE-8FD5-3EB75CA2855E}" type="pres">
      <dgm:prSet presAssocID="{B9B8A617-1C4A-425F-B0EC-CD8957A4944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4D515-1393-48F0-BAB7-89F06EDF52FC}" type="pres">
      <dgm:prSet presAssocID="{B9B8A617-1C4A-425F-B0EC-CD8957A49442}" presName="tile3" presStyleLbl="node1" presStyleIdx="2" presStyleCnt="4"/>
      <dgm:spPr/>
      <dgm:t>
        <a:bodyPr/>
        <a:lstStyle/>
        <a:p>
          <a:endParaRPr lang="ru-RU"/>
        </a:p>
      </dgm:t>
    </dgm:pt>
    <dgm:pt modelId="{76ECAADD-2111-403D-BEB4-1D1B9FA08524}" type="pres">
      <dgm:prSet presAssocID="{B9B8A617-1C4A-425F-B0EC-CD8957A4944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1CB69-C6D2-4CBF-8F60-B2D4A54B7F54}" type="pres">
      <dgm:prSet presAssocID="{B9B8A617-1C4A-425F-B0EC-CD8957A49442}" presName="tile4" presStyleLbl="node1" presStyleIdx="3" presStyleCnt="4"/>
      <dgm:spPr/>
      <dgm:t>
        <a:bodyPr/>
        <a:lstStyle/>
        <a:p>
          <a:endParaRPr lang="ru-RU"/>
        </a:p>
      </dgm:t>
    </dgm:pt>
    <dgm:pt modelId="{87ABEA35-82B0-493B-87F0-907F0EF17185}" type="pres">
      <dgm:prSet presAssocID="{B9B8A617-1C4A-425F-B0EC-CD8957A4944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401D5-2A37-480D-806E-841E6D6EEE74}" type="pres">
      <dgm:prSet presAssocID="{B9B8A617-1C4A-425F-B0EC-CD8957A49442}" presName="centerTile" presStyleLbl="fgShp" presStyleIdx="0" presStyleCnt="1" custScaleY="12903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C304471-2229-40BF-985D-8CB52B872731}" type="presOf" srcId="{71EE9ADE-B463-48C4-8394-395993804BDE}" destId="{87ABEA35-82B0-493B-87F0-907F0EF17185}" srcOrd="1" destOrd="0" presId="urn:microsoft.com/office/officeart/2005/8/layout/matrix1"/>
    <dgm:cxn modelId="{BD50EC1E-4CBC-42E1-BF39-966B6E7ABE2C}" srcId="{4E91D65E-9597-46D1-8D2E-562B2CAF6AC4}" destId="{5C076F22-60E7-49DF-A912-FB79B653E11F}" srcOrd="0" destOrd="0" parTransId="{1C39679E-DB08-4136-AB20-57ADD14B9C70}" sibTransId="{EA3CE51E-9EDC-450D-B33B-72C03EBDD987}"/>
    <dgm:cxn modelId="{34E98E53-B1D2-4EE6-B55D-0F60347434F3}" srcId="{4E91D65E-9597-46D1-8D2E-562B2CAF6AC4}" destId="{C5174D4E-E237-4475-A9B4-F18CE13F8F10}" srcOrd="4" destOrd="0" parTransId="{AB708B87-BFB3-460E-9AB1-B7263E0ED841}" sibTransId="{5CDC9F30-7998-4CC0-A3AF-35287A84E2C3}"/>
    <dgm:cxn modelId="{259C30E9-6A88-4CE5-9950-A5ABC59167DA}" srcId="{4E91D65E-9597-46D1-8D2E-562B2CAF6AC4}" destId="{40E797E1-4149-4215-B5A8-6EB00DE9F892}" srcOrd="2" destOrd="0" parTransId="{BC348C37-B433-4946-B2C2-42584733EB85}" sibTransId="{B9B8DB6B-C1BB-432F-8FE6-95F44DFB305B}"/>
    <dgm:cxn modelId="{383039B9-2B21-4AC0-8C1D-05612A7172ED}" type="presOf" srcId="{2EE91A5F-37B1-422F-A2DD-4CAA6C4944B8}" destId="{C364789E-162D-4607-BB9C-53614F763DA6}" srcOrd="0" destOrd="0" presId="urn:microsoft.com/office/officeart/2005/8/layout/matrix1"/>
    <dgm:cxn modelId="{5B66A82F-CE25-4511-9560-624F0AB3E8CA}" srcId="{4E91D65E-9597-46D1-8D2E-562B2CAF6AC4}" destId="{2EE91A5F-37B1-422F-A2DD-4CAA6C4944B8}" srcOrd="1" destOrd="0" parTransId="{BFD9FFA2-13FE-4B66-A2D9-AB319F088074}" sibTransId="{DB913131-6FB4-4DFE-A3FF-493B7FD66375}"/>
    <dgm:cxn modelId="{61556DC2-BE6B-402E-8B37-11BB225D6D57}" type="presOf" srcId="{5C076F22-60E7-49DF-A912-FB79B653E11F}" destId="{66D1C3DC-1915-4767-87D7-762444619404}" srcOrd="1" destOrd="0" presId="urn:microsoft.com/office/officeart/2005/8/layout/matrix1"/>
    <dgm:cxn modelId="{5B83FB10-0B92-4547-A928-D3FDED9244B5}" type="presOf" srcId="{5C076F22-60E7-49DF-A912-FB79B653E11F}" destId="{E6444BF7-06A0-4F23-AEA5-E37FCB28A8EE}" srcOrd="0" destOrd="0" presId="urn:microsoft.com/office/officeart/2005/8/layout/matrix1"/>
    <dgm:cxn modelId="{5C8D34FC-7616-44E0-9A52-44878C0EED28}" type="presOf" srcId="{40E797E1-4149-4215-B5A8-6EB00DE9F892}" destId="{76ECAADD-2111-403D-BEB4-1D1B9FA08524}" srcOrd="1" destOrd="0" presId="urn:microsoft.com/office/officeart/2005/8/layout/matrix1"/>
    <dgm:cxn modelId="{B118562E-EFCB-46FB-80CB-D4B2D2CEF596}" srcId="{4E91D65E-9597-46D1-8D2E-562B2CAF6AC4}" destId="{FB66AD85-FFE5-4706-8E6E-E7BA7B427AE0}" srcOrd="6" destOrd="0" parTransId="{624458D4-1D09-47CA-922E-31399AE9F9FD}" sibTransId="{3BA2931C-2FE5-4E75-B30A-DD8EF739FCA6}"/>
    <dgm:cxn modelId="{7BE4E199-CF2B-47A2-B8BE-0328675DAD13}" srcId="{B9B8A617-1C4A-425F-B0EC-CD8957A49442}" destId="{4E91D65E-9597-46D1-8D2E-562B2CAF6AC4}" srcOrd="0" destOrd="0" parTransId="{B92CFB01-19DB-4EE3-8CF8-956E5687518E}" sibTransId="{C81F89E2-9B71-4963-8894-67E635E933AB}"/>
    <dgm:cxn modelId="{8DEB5C06-BE80-4544-8307-5DED45CAB7CD}" type="presOf" srcId="{B9B8A617-1C4A-425F-B0EC-CD8957A49442}" destId="{211FF86B-C7DF-4825-B62F-203782D23059}" srcOrd="0" destOrd="0" presId="urn:microsoft.com/office/officeart/2005/8/layout/matrix1"/>
    <dgm:cxn modelId="{151B5790-CE61-46E3-A8E8-FAEE511F95DD}" srcId="{4E91D65E-9597-46D1-8D2E-562B2CAF6AC4}" destId="{6BA612C5-1700-48DD-A3B4-CFC0402EC0FC}" srcOrd="5" destOrd="0" parTransId="{63E89AE2-B80A-413C-96C8-31A0BD2CD5AE}" sibTransId="{D9033BD7-BB61-4E0D-8306-11093900C4A4}"/>
    <dgm:cxn modelId="{16D4C039-4AB8-46ED-A33C-EC95E59F267E}" srcId="{4E91D65E-9597-46D1-8D2E-562B2CAF6AC4}" destId="{1292753C-0374-47ED-8843-12A4BE7B67F0}" srcOrd="7" destOrd="0" parTransId="{992D62D4-B750-4772-A3B9-BCAA73E03DEC}" sibTransId="{A1BBB153-6545-4415-B3F5-CDC6D58DA844}"/>
    <dgm:cxn modelId="{8558ADFF-3EBE-4E8F-AE68-9E720BCE0CBA}" srcId="{4E91D65E-9597-46D1-8D2E-562B2CAF6AC4}" destId="{71EE9ADE-B463-48C4-8394-395993804BDE}" srcOrd="3" destOrd="0" parTransId="{8FB4C62F-B327-4E69-811F-C7FC16547106}" sibTransId="{61794CE8-4BF4-4EE8-A4BA-18CFF1D2164B}"/>
    <dgm:cxn modelId="{812647BD-FF6B-49A2-8B0E-04C84BB8279F}" type="presOf" srcId="{4E91D65E-9597-46D1-8D2E-562B2CAF6AC4}" destId="{63A401D5-2A37-480D-806E-841E6D6EEE74}" srcOrd="0" destOrd="0" presId="urn:microsoft.com/office/officeart/2005/8/layout/matrix1"/>
    <dgm:cxn modelId="{07CD040A-3016-4E49-952A-B42917E1454F}" srcId="{4E91D65E-9597-46D1-8D2E-562B2CAF6AC4}" destId="{5E7299C7-9990-46E4-91EC-B99FF62988DA}" srcOrd="8" destOrd="0" parTransId="{7FE3EEBE-F0D0-40EA-A2D9-06E61BE21267}" sibTransId="{79D253BB-11DA-4C97-B570-B8AF650D332D}"/>
    <dgm:cxn modelId="{37F72554-2759-4B83-AA65-F1911C94D44C}" type="presOf" srcId="{2EE91A5F-37B1-422F-A2DD-4CAA6C4944B8}" destId="{8C0908C0-0B4E-49CE-8FD5-3EB75CA2855E}" srcOrd="1" destOrd="0" presId="urn:microsoft.com/office/officeart/2005/8/layout/matrix1"/>
    <dgm:cxn modelId="{F2664081-C31A-46B3-B4F9-0875682F0811}" type="presOf" srcId="{40E797E1-4149-4215-B5A8-6EB00DE9F892}" destId="{3654D515-1393-48F0-BAB7-89F06EDF52FC}" srcOrd="0" destOrd="0" presId="urn:microsoft.com/office/officeart/2005/8/layout/matrix1"/>
    <dgm:cxn modelId="{26CB300D-93BB-4CF3-B272-D5E83EA299FD}" type="presOf" srcId="{71EE9ADE-B463-48C4-8394-395993804BDE}" destId="{5481CB69-C6D2-4CBF-8F60-B2D4A54B7F54}" srcOrd="0" destOrd="0" presId="urn:microsoft.com/office/officeart/2005/8/layout/matrix1"/>
    <dgm:cxn modelId="{2922AA01-B5BE-4F93-AA35-CA5F448C40FE}" type="presParOf" srcId="{211FF86B-C7DF-4825-B62F-203782D23059}" destId="{A042F01E-1771-4A6C-8E0C-F8437F2D9BC7}" srcOrd="0" destOrd="0" presId="urn:microsoft.com/office/officeart/2005/8/layout/matrix1"/>
    <dgm:cxn modelId="{D7FC5470-09C7-421C-82D2-D6C2931940F9}" type="presParOf" srcId="{A042F01E-1771-4A6C-8E0C-F8437F2D9BC7}" destId="{E6444BF7-06A0-4F23-AEA5-E37FCB28A8EE}" srcOrd="0" destOrd="0" presId="urn:microsoft.com/office/officeart/2005/8/layout/matrix1"/>
    <dgm:cxn modelId="{6DCDBDC0-8ED0-4F86-8C54-9995FB92A5C6}" type="presParOf" srcId="{A042F01E-1771-4A6C-8E0C-F8437F2D9BC7}" destId="{66D1C3DC-1915-4767-87D7-762444619404}" srcOrd="1" destOrd="0" presId="urn:microsoft.com/office/officeart/2005/8/layout/matrix1"/>
    <dgm:cxn modelId="{06A11E42-7EAB-44EE-9B46-26F3A8701936}" type="presParOf" srcId="{A042F01E-1771-4A6C-8E0C-F8437F2D9BC7}" destId="{C364789E-162D-4607-BB9C-53614F763DA6}" srcOrd="2" destOrd="0" presId="urn:microsoft.com/office/officeart/2005/8/layout/matrix1"/>
    <dgm:cxn modelId="{A1D35366-405B-4B07-AC7C-12BC2360092B}" type="presParOf" srcId="{A042F01E-1771-4A6C-8E0C-F8437F2D9BC7}" destId="{8C0908C0-0B4E-49CE-8FD5-3EB75CA2855E}" srcOrd="3" destOrd="0" presId="urn:microsoft.com/office/officeart/2005/8/layout/matrix1"/>
    <dgm:cxn modelId="{C4B07067-D376-4D76-A324-2CDFDC85C711}" type="presParOf" srcId="{A042F01E-1771-4A6C-8E0C-F8437F2D9BC7}" destId="{3654D515-1393-48F0-BAB7-89F06EDF52FC}" srcOrd="4" destOrd="0" presId="urn:microsoft.com/office/officeart/2005/8/layout/matrix1"/>
    <dgm:cxn modelId="{C4E0F983-F994-4276-8BD0-07367C564B1A}" type="presParOf" srcId="{A042F01E-1771-4A6C-8E0C-F8437F2D9BC7}" destId="{76ECAADD-2111-403D-BEB4-1D1B9FA08524}" srcOrd="5" destOrd="0" presId="urn:microsoft.com/office/officeart/2005/8/layout/matrix1"/>
    <dgm:cxn modelId="{6015B251-ADC6-436C-8CE3-30081D71883A}" type="presParOf" srcId="{A042F01E-1771-4A6C-8E0C-F8437F2D9BC7}" destId="{5481CB69-C6D2-4CBF-8F60-B2D4A54B7F54}" srcOrd="6" destOrd="0" presId="urn:microsoft.com/office/officeart/2005/8/layout/matrix1"/>
    <dgm:cxn modelId="{AF3C4F4E-622A-4DCF-A70D-6C1F072F40B6}" type="presParOf" srcId="{A042F01E-1771-4A6C-8E0C-F8437F2D9BC7}" destId="{87ABEA35-82B0-493B-87F0-907F0EF17185}" srcOrd="7" destOrd="0" presId="urn:microsoft.com/office/officeart/2005/8/layout/matrix1"/>
    <dgm:cxn modelId="{264229CF-8A2A-455C-BDD7-E651C21F18BD}" type="presParOf" srcId="{211FF86B-C7DF-4825-B62F-203782D23059}" destId="{63A401D5-2A37-480D-806E-841E6D6EEE74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CE990B-566D-4475-9D5A-88E96CA0D480}">
      <dsp:nvSpPr>
        <dsp:cNvPr id="0" name=""/>
        <dsp:cNvSpPr/>
      </dsp:nvSpPr>
      <dsp:spPr>
        <a:xfrm>
          <a:off x="4" y="0"/>
          <a:ext cx="3595348" cy="998548"/>
        </a:xfrm>
        <a:prstGeom prst="chevron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Коммуникативные игры</a:t>
          </a:r>
          <a:endParaRPr lang="ru-RU" sz="2000" b="1" kern="1200" dirty="0"/>
        </a:p>
      </dsp:txBody>
      <dsp:txXfrm>
        <a:off x="4" y="0"/>
        <a:ext cx="3595348" cy="998548"/>
      </dsp:txXfrm>
    </dsp:sp>
    <dsp:sp modelId="{9B781898-9C19-4007-8914-CC83CBB09A4C}">
      <dsp:nvSpPr>
        <dsp:cNvPr id="0" name=""/>
        <dsp:cNvSpPr/>
      </dsp:nvSpPr>
      <dsp:spPr>
        <a:xfrm>
          <a:off x="4" y="1656179"/>
          <a:ext cx="3600391" cy="998548"/>
        </a:xfrm>
        <a:prstGeom prst="chevron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Хороводы и Хороводные игры</a:t>
          </a:r>
          <a:endParaRPr lang="ru-RU" sz="2000" b="1" kern="1200" dirty="0"/>
        </a:p>
      </dsp:txBody>
      <dsp:txXfrm>
        <a:off x="4" y="1656179"/>
        <a:ext cx="3600391" cy="998548"/>
      </dsp:txXfrm>
    </dsp:sp>
    <dsp:sp modelId="{4779C7A1-2E9F-40DB-867C-9A3A7CC41C1E}">
      <dsp:nvSpPr>
        <dsp:cNvPr id="0" name=""/>
        <dsp:cNvSpPr/>
      </dsp:nvSpPr>
      <dsp:spPr>
        <a:xfrm>
          <a:off x="4" y="3384377"/>
          <a:ext cx="3600391" cy="998548"/>
        </a:xfrm>
        <a:prstGeom prst="chevron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Музыкально-ритмические движения</a:t>
          </a:r>
        </a:p>
      </dsp:txBody>
      <dsp:txXfrm>
        <a:off x="4" y="3384377"/>
        <a:ext cx="3600391" cy="9985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9F3735-F9D0-4A61-A9A3-5D3F281BDAD7}">
      <dsp:nvSpPr>
        <dsp:cNvPr id="0" name=""/>
        <dsp:cNvSpPr/>
      </dsp:nvSpPr>
      <dsp:spPr>
        <a:xfrm>
          <a:off x="2232253" y="1490806"/>
          <a:ext cx="2938219" cy="1153126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действовать в коллективе</a:t>
          </a:r>
          <a:endParaRPr lang="ru-RU" sz="1800" b="1" kern="1200" dirty="0"/>
        </a:p>
      </dsp:txBody>
      <dsp:txXfrm>
        <a:off x="2232253" y="1490806"/>
        <a:ext cx="2938219" cy="1153126"/>
      </dsp:txXfrm>
    </dsp:sp>
    <dsp:sp modelId="{0ABBA7DD-EAD6-4FC5-A7C5-442D36EC8DF3}">
      <dsp:nvSpPr>
        <dsp:cNvPr id="0" name=""/>
        <dsp:cNvSpPr/>
      </dsp:nvSpPr>
      <dsp:spPr>
        <a:xfrm>
          <a:off x="1246566" y="2510775"/>
          <a:ext cx="4605058" cy="4605058"/>
        </a:xfrm>
        <a:custGeom>
          <a:avLst/>
          <a:gdLst/>
          <a:ahLst/>
          <a:cxnLst/>
          <a:rect l="0" t="0" r="0" b="0"/>
          <a:pathLst>
            <a:path>
              <a:moveTo>
                <a:pt x="3091377" y="139346"/>
              </a:moveTo>
              <a:arcTo wR="2302529" hR="2302529" stAng="17402124" swAng="2749609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46640-CF84-4E21-BF84-F167DB719623}">
      <dsp:nvSpPr>
        <dsp:cNvPr id="0" name=""/>
        <dsp:cNvSpPr/>
      </dsp:nvSpPr>
      <dsp:spPr>
        <a:xfrm>
          <a:off x="4499641" y="3888424"/>
          <a:ext cx="3565254" cy="11627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волю, развивать самообладание, выдержку</a:t>
          </a:r>
          <a:endParaRPr lang="ru-RU" sz="1800" b="0" i="0" kern="1200" dirty="0"/>
        </a:p>
      </dsp:txBody>
      <dsp:txXfrm>
        <a:off x="4499641" y="3888424"/>
        <a:ext cx="3565254" cy="1162743"/>
      </dsp:txXfrm>
    </dsp:sp>
    <dsp:sp modelId="{08C2074B-80FD-4B71-8521-2990F3545520}">
      <dsp:nvSpPr>
        <dsp:cNvPr id="0" name=""/>
        <dsp:cNvSpPr/>
      </dsp:nvSpPr>
      <dsp:spPr>
        <a:xfrm>
          <a:off x="3956589" y="487244"/>
          <a:ext cx="4605058" cy="4605058"/>
        </a:xfrm>
        <a:custGeom>
          <a:avLst/>
          <a:gdLst/>
          <a:ahLst/>
          <a:cxnLst/>
          <a:rect l="0" t="0" r="0" b="0"/>
          <a:pathLst>
            <a:path>
              <a:moveTo>
                <a:pt x="1825148" y="4555027"/>
              </a:moveTo>
              <a:arcTo wR="2302529" hR="2302529" stAng="6117952" swAng="9180795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ECB1D-9C2D-4143-BF15-CDE7AC893A68}">
      <dsp:nvSpPr>
        <dsp:cNvPr id="0" name=""/>
        <dsp:cNvSpPr/>
      </dsp:nvSpPr>
      <dsp:spPr>
        <a:xfrm>
          <a:off x="5112580" y="554685"/>
          <a:ext cx="2275154" cy="1251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искренности, товариществу.</a:t>
          </a:r>
          <a:endParaRPr lang="ru-RU" sz="1800" b="1" i="0" kern="1200" dirty="0"/>
        </a:p>
      </dsp:txBody>
      <dsp:txXfrm>
        <a:off x="5112580" y="554685"/>
        <a:ext cx="2275154" cy="1251580"/>
      </dsp:txXfrm>
    </dsp:sp>
    <dsp:sp modelId="{F68CB7C0-19AD-43EE-B924-71C86626F396}">
      <dsp:nvSpPr>
        <dsp:cNvPr id="0" name=""/>
        <dsp:cNvSpPr/>
      </dsp:nvSpPr>
      <dsp:spPr>
        <a:xfrm>
          <a:off x="1546152" y="646075"/>
          <a:ext cx="5534990" cy="5534990"/>
        </a:xfrm>
        <a:custGeom>
          <a:avLst/>
          <a:gdLst/>
          <a:ahLst/>
          <a:cxnLst/>
          <a:rect l="0" t="0" r="0" b="0"/>
          <a:pathLst>
            <a:path>
              <a:moveTo>
                <a:pt x="5052098" y="1205567"/>
              </a:moveTo>
              <a:arcTo wR="2767495" hR="2767495" stAng="19538431" swAng="10662490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806E3-29BE-4EFE-AA8F-0A93957A66EA}">
      <dsp:nvSpPr>
        <dsp:cNvPr id="0" name=""/>
        <dsp:cNvSpPr/>
      </dsp:nvSpPr>
      <dsp:spPr>
        <a:xfrm>
          <a:off x="0" y="3960437"/>
          <a:ext cx="3057222" cy="10604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честность, дисциплинированность, чувство справедливости.</a:t>
          </a:r>
          <a:endParaRPr lang="ru-RU" sz="1800" b="1" i="0" kern="1200" dirty="0"/>
        </a:p>
      </dsp:txBody>
      <dsp:txXfrm>
        <a:off x="0" y="3960437"/>
        <a:ext cx="3057222" cy="1060438"/>
      </dsp:txXfrm>
    </dsp:sp>
    <dsp:sp modelId="{D46B4305-D0D2-4109-A3CF-F705F13CE844}">
      <dsp:nvSpPr>
        <dsp:cNvPr id="0" name=""/>
        <dsp:cNvSpPr/>
      </dsp:nvSpPr>
      <dsp:spPr>
        <a:xfrm>
          <a:off x="757272" y="276932"/>
          <a:ext cx="4605058" cy="4605058"/>
        </a:xfrm>
        <a:custGeom>
          <a:avLst/>
          <a:gdLst/>
          <a:ahLst/>
          <a:cxnLst/>
          <a:rect l="0" t="0" r="0" b="0"/>
          <a:pathLst>
            <a:path>
              <a:moveTo>
                <a:pt x="446567" y="3665265"/>
              </a:moveTo>
              <a:arcTo wR="2302529" hR="2302529" stAng="8622727" swAng="3478132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E066E-4DF3-4F21-ADC4-82C7BA2911D1}">
      <dsp:nvSpPr>
        <dsp:cNvPr id="0" name=""/>
        <dsp:cNvSpPr/>
      </dsp:nvSpPr>
      <dsp:spPr>
        <a:xfrm>
          <a:off x="216032" y="554688"/>
          <a:ext cx="2081801" cy="11530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подчиняться общим требованиям</a:t>
          </a:r>
          <a:endParaRPr lang="ru-RU" sz="1800" b="1" i="0" kern="1200" dirty="0"/>
        </a:p>
      </dsp:txBody>
      <dsp:txXfrm>
        <a:off x="216032" y="554688"/>
        <a:ext cx="2081801" cy="1153068"/>
      </dsp:txXfrm>
    </dsp:sp>
    <dsp:sp modelId="{5CCB5508-AB36-40D6-AFA5-B131A6A64A36}">
      <dsp:nvSpPr>
        <dsp:cNvPr id="0" name=""/>
        <dsp:cNvSpPr/>
      </dsp:nvSpPr>
      <dsp:spPr>
        <a:xfrm>
          <a:off x="785898" y="-2935217"/>
          <a:ext cx="4605058" cy="4605058"/>
        </a:xfrm>
        <a:custGeom>
          <a:avLst/>
          <a:gdLst/>
          <a:ahLst/>
          <a:cxnLst/>
          <a:rect l="0" t="0" r="0" b="0"/>
          <a:pathLst>
            <a:path>
              <a:moveTo>
                <a:pt x="1511276" y="4464833"/>
              </a:moveTo>
              <a:arcTo wR="2302529" hR="2302529" stAng="6605947" swAng="102756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444BF7-06A0-4F23-AEA5-E37FCB28A8EE}">
      <dsp:nvSpPr>
        <dsp:cNvPr id="0" name=""/>
        <dsp:cNvSpPr/>
      </dsp:nvSpPr>
      <dsp:spPr>
        <a:xfrm rot="16200000">
          <a:off x="918102" y="-918102"/>
          <a:ext cx="2232248" cy="4068452"/>
        </a:xfrm>
        <a:prstGeom prst="round1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Обобщение эмоционального состояния посредством жеста, движения и пластики.</a:t>
          </a:r>
          <a:endParaRPr lang="ru-RU" sz="1900" kern="1200" dirty="0"/>
        </a:p>
      </dsp:txBody>
      <dsp:txXfrm rot="16200000">
        <a:off x="1197132" y="-1197132"/>
        <a:ext cx="1674186" cy="4068452"/>
      </dsp:txXfrm>
    </dsp:sp>
    <dsp:sp modelId="{C364789E-162D-4607-BB9C-53614F763DA6}">
      <dsp:nvSpPr>
        <dsp:cNvPr id="0" name=""/>
        <dsp:cNvSpPr/>
      </dsp:nvSpPr>
      <dsp:spPr>
        <a:xfrm>
          <a:off x="4068452" y="0"/>
          <a:ext cx="4068452" cy="2232248"/>
        </a:xfrm>
        <a:prstGeom prst="round1Rect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Развитие музыкального слуха, и двигательных способностей.</a:t>
          </a:r>
          <a:endParaRPr lang="ru-RU" sz="1900" b="1" i="1" kern="1200" dirty="0"/>
        </a:p>
      </dsp:txBody>
      <dsp:txXfrm>
        <a:off x="4068452" y="0"/>
        <a:ext cx="4068452" cy="1674186"/>
      </dsp:txXfrm>
    </dsp:sp>
    <dsp:sp modelId="{3654D515-1393-48F0-BAB7-89F06EDF52FC}">
      <dsp:nvSpPr>
        <dsp:cNvPr id="0" name=""/>
        <dsp:cNvSpPr/>
      </dsp:nvSpPr>
      <dsp:spPr>
        <a:xfrm rot="10800000">
          <a:off x="0" y="2232248"/>
          <a:ext cx="4068452" cy="2232248"/>
        </a:xfrm>
        <a:prstGeom prst="round1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Развитие коммуникативных качеств (чувство партнёрства, товарищества, взаимопомощи).</a:t>
          </a:r>
          <a:endParaRPr lang="ru-RU" sz="1900" b="1" kern="1200" dirty="0"/>
        </a:p>
      </dsp:txBody>
      <dsp:txXfrm rot="10800000">
        <a:off x="0" y="2790309"/>
        <a:ext cx="4068452" cy="1674186"/>
      </dsp:txXfrm>
    </dsp:sp>
    <dsp:sp modelId="{5481CB69-C6D2-4CBF-8F60-B2D4A54B7F54}">
      <dsp:nvSpPr>
        <dsp:cNvPr id="0" name=""/>
        <dsp:cNvSpPr/>
      </dsp:nvSpPr>
      <dsp:spPr>
        <a:xfrm rot="5400000">
          <a:off x="4986554" y="1314145"/>
          <a:ext cx="2232248" cy="4068452"/>
        </a:xfrm>
        <a:prstGeom prst="round1Rect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/>
            <a:t>Объединение детей и взрослых, установление эмоциональных контактов, формирования навыков общения.</a:t>
          </a:r>
          <a:endParaRPr lang="ru-RU" sz="1900" kern="1200" dirty="0"/>
        </a:p>
      </dsp:txBody>
      <dsp:txXfrm rot="5400000">
        <a:off x="5265584" y="1593176"/>
        <a:ext cx="1674186" cy="4068452"/>
      </dsp:txXfrm>
    </dsp:sp>
    <dsp:sp modelId="{63A401D5-2A37-480D-806E-841E6D6EEE74}">
      <dsp:nvSpPr>
        <dsp:cNvPr id="0" name=""/>
        <dsp:cNvSpPr/>
      </dsp:nvSpPr>
      <dsp:spPr>
        <a:xfrm>
          <a:off x="2847916" y="1512169"/>
          <a:ext cx="2441071" cy="144015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2">
                  <a:lumMod val="25000"/>
                </a:schemeClr>
              </a:solidFill>
            </a:rPr>
            <a:t>Музыкально-ритмическая деятельность</a:t>
          </a:r>
          <a:endParaRPr lang="ru-RU" sz="2000" b="1" i="1" kern="1200" dirty="0" smtClean="0">
            <a:solidFill>
              <a:schemeClr val="tx2">
                <a:lumMod val="25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2847916" y="1512169"/>
        <a:ext cx="2441071" cy="144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4FC0-72EA-4157-BB6D-85C8FA952D0A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CCDEF-7FE6-4AFF-92CE-C3BC5F7CC0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4FC0-72EA-4157-BB6D-85C8FA952D0A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CDEF-7FE6-4AFF-92CE-C3BC5F7CC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4FC0-72EA-4157-BB6D-85C8FA952D0A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CDEF-7FE6-4AFF-92CE-C3BC5F7CC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E24FC0-72EA-4157-BB6D-85C8FA952D0A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49CCDEF-7FE6-4AFF-92CE-C3BC5F7CC0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4FC0-72EA-4157-BB6D-85C8FA952D0A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CDEF-7FE6-4AFF-92CE-C3BC5F7CC0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4FC0-72EA-4157-BB6D-85C8FA952D0A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CDEF-7FE6-4AFF-92CE-C3BC5F7CC0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CDEF-7FE6-4AFF-92CE-C3BC5F7CC0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4FC0-72EA-4157-BB6D-85C8FA952D0A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4FC0-72EA-4157-BB6D-85C8FA952D0A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CDEF-7FE6-4AFF-92CE-C3BC5F7CC0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4FC0-72EA-4157-BB6D-85C8FA952D0A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CDEF-7FE6-4AFF-92CE-C3BC5F7CC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E24FC0-72EA-4157-BB6D-85C8FA952D0A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9CCDEF-7FE6-4AFF-92CE-C3BC5F7CC0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4FC0-72EA-4157-BB6D-85C8FA952D0A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CCDEF-7FE6-4AFF-92CE-C3BC5F7CC0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E24FC0-72EA-4157-BB6D-85C8FA952D0A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49CCDEF-7FE6-4AFF-92CE-C3BC5F7CC0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45224"/>
            <a:ext cx="7776864" cy="100811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r"/>
            <a:r>
              <a:rPr lang="ru-RU" sz="1800" dirty="0" smtClean="0"/>
              <a:t>Презентация подготовлена </a:t>
            </a:r>
          </a:p>
          <a:p>
            <a:pPr algn="r"/>
            <a:r>
              <a:rPr lang="ru-RU" sz="1800" dirty="0" smtClean="0"/>
              <a:t>музыкальными руководителями:</a:t>
            </a:r>
          </a:p>
          <a:p>
            <a:pPr algn="r"/>
            <a:r>
              <a:rPr lang="ru-RU" sz="1800" dirty="0" err="1" smtClean="0"/>
              <a:t>Ламысова</a:t>
            </a:r>
            <a:r>
              <a:rPr lang="ru-RU" sz="1800" dirty="0" smtClean="0"/>
              <a:t> Е.Н., </a:t>
            </a:r>
            <a:r>
              <a:rPr lang="ru-RU" sz="1800" dirty="0" err="1" smtClean="0"/>
              <a:t>Хачатрян</a:t>
            </a:r>
            <a:r>
              <a:rPr lang="ru-RU" sz="1800" dirty="0" smtClean="0"/>
              <a:t> Л.И.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512167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Влияние музыки на формирование микроклимата в детском коллективе</a:t>
            </a:r>
            <a:endParaRPr lang="ru-RU" sz="3600" b="1" dirty="0"/>
          </a:p>
        </p:txBody>
      </p:sp>
      <p:pic>
        <p:nvPicPr>
          <p:cNvPr id="5" name="Рисунок 4" descr="ключ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1772816"/>
            <a:ext cx="7776864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оммуникат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484784"/>
            <a:ext cx="4978896" cy="4824536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36096" y="1484784"/>
            <a:ext cx="3329952" cy="4824536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1800" b="1" i="1" dirty="0" smtClean="0"/>
              <a:t>Дети учатся действовать в коллективе, подчиняться общим требованиям. Наличие правил и требование их соблюдения, частая сменяемость водящих ставят участников игры в положение равноправных партнеров, что способствует укреплению эмоциональных контактов между детьми.</a:t>
            </a:r>
            <a:endParaRPr lang="ru-RU" sz="1800" i="1" dirty="0" smtClean="0"/>
          </a:p>
          <a:p>
            <a:endParaRPr lang="ru-RU" sz="18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57200"/>
            <a:ext cx="8295456" cy="8115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Коммуникативные игры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B18036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5219564" y="1592796"/>
            <a:ext cx="360040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B18037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1667296" y="2589288"/>
            <a:ext cx="3183359" cy="4430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PB1803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1943707" y="-495435"/>
            <a:ext cx="2880321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B18036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574939">
            <a:off x="4525477" y="139901"/>
            <a:ext cx="3474721" cy="4470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B1803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5094344">
            <a:off x="882482" y="535499"/>
            <a:ext cx="3386082" cy="406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PB18036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2533454" y="2326557"/>
            <a:ext cx="3645046" cy="4752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оров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3381375" cy="3600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Хороводы и хороводные игры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916832"/>
            <a:ext cx="3960440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/>
              <a:t>Они развивают чувство ритма и музыкального слуха, способствуют совершенствованию двигательных навыков, располагают детей друг к другу, раскрепощают их, учат детей действовать вместе, сотрудничать.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4-11-19 11.24.5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404664"/>
            <a:ext cx="5472608" cy="426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2014-11-19 11.25.0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463480" y="2564904"/>
            <a:ext cx="468052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[10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47864" y="0"/>
            <a:ext cx="540060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MbTo59iPHc[1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2924944"/>
            <a:ext cx="4536504" cy="355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WIk1dXqDhY[1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476672"/>
            <a:ext cx="8136904" cy="5904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Задачи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539552" y="1484784"/>
          <a:ext cx="81369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43608" y="1196752"/>
            <a:ext cx="7416824" cy="144016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Танец - есть та форма обучения, которая является и комфортной, интересной и дающей возможность самовыражения. 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57200"/>
            <a:ext cx="8367464" cy="81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Музыкально-ритмические движения (танец)</a:t>
            </a:r>
            <a:endParaRPr lang="ru-RU" sz="3200" dirty="0"/>
          </a:p>
        </p:txBody>
      </p:sp>
      <p:pic>
        <p:nvPicPr>
          <p:cNvPr id="8" name="Рисунок 7" descr="танцуют все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2564904"/>
            <a:ext cx="388843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танец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4932040" y="3501008"/>
            <a:ext cx="388843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рный тан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96952"/>
            <a:ext cx="4752528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па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2656"/>
            <a:ext cx="3672408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292080" y="4869160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Развивается произвольность движений, невербальные коммуникативные способности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20688"/>
            <a:ext cx="3024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Осваивая танцевальные композиции, дети  стремятся  ориентироваться в пространстве, взаимодействовать друг с другом, импровизировать.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ти в круг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208912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  <a:ln w="34925">
            <a:solidFill>
              <a:srgbClr val="FFFFFF"/>
            </a:solidFill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Понятие социально-психологического климата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14-11-19 11.07.4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355976" y="260648"/>
            <a:ext cx="4563294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4" descr="2014-11-19 11.25.40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23528" y="2636912"/>
            <a:ext cx="4419278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анц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39952" y="392906"/>
            <a:ext cx="4680520" cy="3396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фр. пар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2780928"/>
            <a:ext cx="460851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пуас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332656"/>
            <a:ext cx="5328592" cy="4032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попуасы пар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63888" y="2780928"/>
            <a:ext cx="5580112" cy="36841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8136904" cy="46805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ц.клима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2708920"/>
            <a:ext cx="2715736" cy="23042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4764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Социальный климат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44824"/>
            <a:ext cx="525658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О</a:t>
            </a:r>
            <a:r>
              <a:rPr lang="ru-RU" sz="2000" b="1" i="0" dirty="0" smtClean="0"/>
              <a:t>пределяется тем, насколько в данном коллективе осознанны цели и задачи деятельности, насколько здесь гарантированно соблюдение всех прав и обязанностей его членов.</a:t>
            </a:r>
            <a:endParaRPr lang="ru-RU" sz="2000" b="1" i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раль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39752" y="2996952"/>
            <a:ext cx="4355935" cy="353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656184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Моральный климат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16832"/>
            <a:ext cx="7488832" cy="1080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О</a:t>
            </a:r>
            <a:r>
              <a:rPr lang="ru-RU" sz="2000" b="1" i="0" dirty="0" smtClean="0"/>
              <a:t>пределяется тем, какие моральные ценности в данном коллективе являются принятыми.</a:t>
            </a:r>
            <a:endParaRPr lang="ru-RU" sz="20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сихолог.климат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1628800"/>
            <a:ext cx="4285769" cy="3746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Психологический климат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996952"/>
            <a:ext cx="3960440" cy="3074640"/>
          </a:xfrm>
          <a:prstGeom prst="rect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Это</a:t>
            </a:r>
            <a:r>
              <a:rPr lang="ru-RU" b="1" i="0" dirty="0" smtClean="0">
                <a:solidFill>
                  <a:schemeClr val="tx1">
                    <a:lumMod val="50000"/>
                  </a:schemeClr>
                </a:solidFill>
              </a:rPr>
              <a:t> неофициальные отношения, которые складываются между людьми, находящимися в непосредственном контакте друг с другом. То есть, психологический климат - это микроклимат, зона действия которого значительно локальнее морального и социального.</a:t>
            </a:r>
            <a:endParaRPr lang="ru-RU" b="1" i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нгелы на сцене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87824" y="1196752"/>
            <a:ext cx="3744416" cy="22322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Характеристики  благоприятного социально-психологического климата: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6732240" y="2132856"/>
            <a:ext cx="914400" cy="9144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740352" y="908720"/>
            <a:ext cx="914400" cy="9144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516216" y="1196752"/>
            <a:ext cx="914400" cy="9144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0" y="1052736"/>
            <a:ext cx="3707904" cy="3096344"/>
          </a:xfrm>
          <a:prstGeom prst="verticalScroll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0" dirty="0" smtClean="0"/>
              <a:t>Принципы сотрудничества, взаимной помощи, доброжелательности</a:t>
            </a:r>
            <a:endParaRPr lang="ru-RU" sz="2000" b="1" i="0" dirty="0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5364088" y="3284984"/>
            <a:ext cx="3528392" cy="3168352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Н</a:t>
            </a:r>
            <a:r>
              <a:rPr lang="ru-RU" sz="2000" b="1" i="0" dirty="0" smtClean="0"/>
              <a:t>ормы справедливого и уважительного отношения ко всем его членам коллектива</a:t>
            </a:r>
            <a:endParaRPr lang="ru-RU" sz="2000" b="1" i="0" dirty="0"/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1835696" y="3356992"/>
            <a:ext cx="3168352" cy="302433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0" dirty="0" smtClean="0"/>
              <a:t>Преобладание одобрения и поддержки, критика высказывается с добрыми пожеланиями</a:t>
            </a:r>
            <a:endParaRPr lang="ru-RU" sz="2000" b="1" i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дружба.pn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2132856"/>
            <a:ext cx="3895725" cy="3895725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067944" y="1700808"/>
            <a:ext cx="4392488" cy="4896544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/>
              <a:t>- необходимо ставить цели и создавать условия для организации совместной деятельности детей, информировать их о ходе реализации совместных задач, поощрять активность, инициативу, </a:t>
            </a:r>
            <a:r>
              <a:rPr lang="ru-RU" sz="1800" b="1" dirty="0" err="1" smtClean="0"/>
              <a:t>креативность</a:t>
            </a:r>
            <a:r>
              <a:rPr lang="ru-RU" sz="1800" b="1" dirty="0" smtClean="0"/>
              <a:t>;</a:t>
            </a:r>
            <a:br>
              <a:rPr lang="ru-RU" sz="1800" b="1" dirty="0" smtClean="0"/>
            </a:br>
            <a:r>
              <a:rPr lang="ru-RU" sz="1800" b="1" dirty="0" smtClean="0"/>
              <a:t>- находить общие интересы, которые объединили бы детей и на их основе организовывать общие дела;</a:t>
            </a:r>
            <a:br>
              <a:rPr lang="ru-RU" sz="1800" b="1" dirty="0" smtClean="0"/>
            </a:br>
            <a:r>
              <a:rPr lang="ru-RU" sz="1800" b="1" dirty="0" smtClean="0"/>
              <a:t>- формировать традиции группы;</a:t>
            </a:r>
            <a:br>
              <a:rPr lang="ru-RU" sz="1800" b="1" dirty="0" smtClean="0"/>
            </a:br>
            <a:r>
              <a:rPr lang="ru-RU" sz="1800" b="1" dirty="0" smtClean="0"/>
              <a:t>- создавать ситуации коллективного сопереживания значимых событий, стремление к эмоциональному включению в жизнь группы каждого ребенка.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57200"/>
            <a:ext cx="8007424" cy="160364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Способы формирования и поддержания благоприятного психологического климата в детском коллективе: 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лавиши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4752528" cy="4505697"/>
          </a:xfrm>
        </p:spPr>
      </p:pic>
      <p:graphicFrame>
        <p:nvGraphicFramePr>
          <p:cNvPr id="6" name="Схема 5"/>
          <p:cNvGraphicFramePr/>
          <p:nvPr/>
        </p:nvGraphicFramePr>
        <p:xfrm>
          <a:off x="5220072" y="1628800"/>
          <a:ext cx="3600400" cy="44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57200"/>
            <a:ext cx="8151440" cy="6675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Совместная музыкальная деятельность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11560" y="620688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699792" y="476672"/>
            <a:ext cx="3240360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Музыкальные игры учат: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1840" y="3573016"/>
            <a:ext cx="2304256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и формируют: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347</Words>
  <Application>Microsoft Office PowerPoint</Application>
  <PresentationFormat>Экран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Влияние музыки на формирование микроклимата в детском коллективе</vt:lpstr>
      <vt:lpstr>Понятие социально-психологического климата</vt:lpstr>
      <vt:lpstr>Социальный климат </vt:lpstr>
      <vt:lpstr>Моральный климат </vt:lpstr>
      <vt:lpstr>Психологический климат </vt:lpstr>
      <vt:lpstr>Характеристики  благоприятного социально-психологического климата:  </vt:lpstr>
      <vt:lpstr>Способы формирования и поддержания благоприятного психологического климата в детском коллективе:  </vt:lpstr>
      <vt:lpstr>Совместная музыкальная деятельность</vt:lpstr>
      <vt:lpstr>Слайд 9</vt:lpstr>
      <vt:lpstr>Коммуникативные игры</vt:lpstr>
      <vt:lpstr>Слайд 11</vt:lpstr>
      <vt:lpstr>Слайд 12</vt:lpstr>
      <vt:lpstr>Хороводы и хороводные игры</vt:lpstr>
      <vt:lpstr>Слайд 14</vt:lpstr>
      <vt:lpstr>Слайд 15</vt:lpstr>
      <vt:lpstr>Слайд 16</vt:lpstr>
      <vt:lpstr>Задачи</vt:lpstr>
      <vt:lpstr>Музыкально-ритмические движения (танец)</vt:lpstr>
      <vt:lpstr>Слайд 19</vt:lpstr>
      <vt:lpstr>Слайд 20</vt:lpstr>
      <vt:lpstr>Слайд 21</vt:lpstr>
      <vt:lpstr>Слайд 22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музыкально-дидактических игр на формирование социально-психологического климата в детском коллективе</dc:title>
  <dc:creator>ДимаЛиана</dc:creator>
  <cp:lastModifiedBy>Лиана</cp:lastModifiedBy>
  <cp:revision>80</cp:revision>
  <dcterms:created xsi:type="dcterms:W3CDTF">2014-11-17T19:13:52Z</dcterms:created>
  <dcterms:modified xsi:type="dcterms:W3CDTF">2015-12-19T11:11:17Z</dcterms:modified>
</cp:coreProperties>
</file>