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8" r:id="rId3"/>
    <p:sldId id="317" r:id="rId4"/>
    <p:sldId id="259" r:id="rId5"/>
    <p:sldId id="319" r:id="rId6"/>
    <p:sldId id="321" r:id="rId7"/>
    <p:sldId id="322" r:id="rId8"/>
    <p:sldId id="329" r:id="rId9"/>
    <p:sldId id="330" r:id="rId10"/>
    <p:sldId id="260" r:id="rId11"/>
    <p:sldId id="328" r:id="rId12"/>
    <p:sldId id="261" r:id="rId13"/>
    <p:sldId id="301" r:id="rId14"/>
    <p:sldId id="324" r:id="rId15"/>
    <p:sldId id="263" r:id="rId16"/>
    <p:sldId id="265" r:id="rId17"/>
    <p:sldId id="266" r:id="rId18"/>
    <p:sldId id="267" r:id="rId19"/>
    <p:sldId id="331" r:id="rId20"/>
    <p:sldId id="326" r:id="rId21"/>
    <p:sldId id="327" r:id="rId22"/>
    <p:sldId id="32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6795B-AB18-4D6F-8773-872985F0FB49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</dgm:pt>
    <dgm:pt modelId="{3E6642BF-8561-4876-A409-BE83F0303348}">
      <dgm:prSet phldrT="[Текст]"/>
      <dgm:spPr/>
      <dgm:t>
        <a:bodyPr/>
        <a:lstStyle/>
        <a:p>
          <a:r>
            <a:rPr lang="ru-RU" dirty="0" smtClean="0"/>
            <a:t>Музееведение </a:t>
          </a:r>
          <a:endParaRPr lang="ru-RU" dirty="0"/>
        </a:p>
      </dgm:t>
    </dgm:pt>
    <dgm:pt modelId="{160FE728-A624-4160-BCFA-05FC7C563970}" type="parTrans" cxnId="{E17C4DC7-9512-44C0-B2C8-4BE63F6ED4AE}">
      <dgm:prSet/>
      <dgm:spPr/>
      <dgm:t>
        <a:bodyPr/>
        <a:lstStyle/>
        <a:p>
          <a:endParaRPr lang="ru-RU"/>
        </a:p>
      </dgm:t>
    </dgm:pt>
    <dgm:pt modelId="{883A0879-846A-4A3F-83FA-4A47D871CA42}" type="sibTrans" cxnId="{E17C4DC7-9512-44C0-B2C8-4BE63F6ED4AE}">
      <dgm:prSet/>
      <dgm:spPr/>
      <dgm:t>
        <a:bodyPr/>
        <a:lstStyle/>
        <a:p>
          <a:endParaRPr lang="ru-RU"/>
        </a:p>
      </dgm:t>
    </dgm:pt>
    <dgm:pt modelId="{8CD38CEA-9E9C-436A-B138-F2957D462270}">
      <dgm:prSet phldrT="[Текст]"/>
      <dgm:spPr/>
      <dgm:t>
        <a:bodyPr/>
        <a:lstStyle/>
        <a:p>
          <a:r>
            <a:rPr lang="ru-RU" dirty="0" smtClean="0"/>
            <a:t>Педагогика </a:t>
          </a:r>
          <a:endParaRPr lang="ru-RU" dirty="0"/>
        </a:p>
      </dgm:t>
    </dgm:pt>
    <dgm:pt modelId="{362F7EDE-544F-4C5D-B343-FD015CC3DBBF}" type="parTrans" cxnId="{5CC67CA0-1BC4-41E6-94E5-A831A4EECDC9}">
      <dgm:prSet/>
      <dgm:spPr/>
      <dgm:t>
        <a:bodyPr/>
        <a:lstStyle/>
        <a:p>
          <a:endParaRPr lang="ru-RU"/>
        </a:p>
      </dgm:t>
    </dgm:pt>
    <dgm:pt modelId="{9E8B188F-4C6B-4A8F-90F1-C5327D818DAC}" type="sibTrans" cxnId="{5CC67CA0-1BC4-41E6-94E5-A831A4EECDC9}">
      <dgm:prSet/>
      <dgm:spPr/>
      <dgm:t>
        <a:bodyPr/>
        <a:lstStyle/>
        <a:p>
          <a:endParaRPr lang="ru-RU"/>
        </a:p>
      </dgm:t>
    </dgm:pt>
    <dgm:pt modelId="{AEA4058D-3ACC-4102-BFF5-7F6636F74598}">
      <dgm:prSet phldrT="[Текст]"/>
      <dgm:spPr/>
      <dgm:t>
        <a:bodyPr/>
        <a:lstStyle/>
        <a:p>
          <a:r>
            <a:rPr lang="ru-RU" dirty="0" smtClean="0"/>
            <a:t>Психология </a:t>
          </a:r>
          <a:endParaRPr lang="ru-RU" dirty="0"/>
        </a:p>
      </dgm:t>
    </dgm:pt>
    <dgm:pt modelId="{E7D78F92-C0C4-4282-8620-B6F5F2BDD6E8}" type="parTrans" cxnId="{6C372FBD-0A0E-4668-A9E6-4F6E67FF11A9}">
      <dgm:prSet/>
      <dgm:spPr/>
      <dgm:t>
        <a:bodyPr/>
        <a:lstStyle/>
        <a:p>
          <a:endParaRPr lang="ru-RU"/>
        </a:p>
      </dgm:t>
    </dgm:pt>
    <dgm:pt modelId="{262A29A4-4C96-4BF4-95D3-A0D4749F78DA}" type="sibTrans" cxnId="{6C372FBD-0A0E-4668-A9E6-4F6E67FF11A9}">
      <dgm:prSet/>
      <dgm:spPr/>
      <dgm:t>
        <a:bodyPr/>
        <a:lstStyle/>
        <a:p>
          <a:endParaRPr lang="ru-RU"/>
        </a:p>
      </dgm:t>
    </dgm:pt>
    <dgm:pt modelId="{154A9C65-FFB4-42C7-B588-0AB14661F622}" type="pres">
      <dgm:prSet presAssocID="{3266795B-AB18-4D6F-8773-872985F0FB49}" presName="compositeShape" presStyleCnt="0">
        <dgm:presLayoutVars>
          <dgm:chMax val="7"/>
          <dgm:dir/>
          <dgm:resizeHandles val="exact"/>
        </dgm:presLayoutVars>
      </dgm:prSet>
      <dgm:spPr/>
    </dgm:pt>
    <dgm:pt modelId="{6C087BBD-FC2E-40D8-9727-A29168D24276}" type="pres">
      <dgm:prSet presAssocID="{3E6642BF-8561-4876-A409-BE83F0303348}" presName="circ1" presStyleLbl="vennNode1" presStyleIdx="0" presStyleCnt="3"/>
      <dgm:spPr/>
      <dgm:t>
        <a:bodyPr/>
        <a:lstStyle/>
        <a:p>
          <a:endParaRPr lang="ru-RU"/>
        </a:p>
      </dgm:t>
    </dgm:pt>
    <dgm:pt modelId="{A2278211-6302-4BD4-98C6-4E4451CE05FF}" type="pres">
      <dgm:prSet presAssocID="{3E6642BF-8561-4876-A409-BE83F03033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6CB22-C969-4511-8B74-732B96C26BF5}" type="pres">
      <dgm:prSet presAssocID="{8CD38CEA-9E9C-436A-B138-F2957D462270}" presName="circ2" presStyleLbl="vennNode1" presStyleIdx="1" presStyleCnt="3"/>
      <dgm:spPr/>
      <dgm:t>
        <a:bodyPr/>
        <a:lstStyle/>
        <a:p>
          <a:endParaRPr lang="ru-RU"/>
        </a:p>
      </dgm:t>
    </dgm:pt>
    <dgm:pt modelId="{5DB4BF48-66B9-4D73-9797-88A76A4E425E}" type="pres">
      <dgm:prSet presAssocID="{8CD38CEA-9E9C-436A-B138-F2957D4622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3499C-5D9D-4416-9FF8-EE67C3E5CD4E}" type="pres">
      <dgm:prSet presAssocID="{AEA4058D-3ACC-4102-BFF5-7F6636F74598}" presName="circ3" presStyleLbl="vennNode1" presStyleIdx="2" presStyleCnt="3"/>
      <dgm:spPr/>
      <dgm:t>
        <a:bodyPr/>
        <a:lstStyle/>
        <a:p>
          <a:endParaRPr lang="ru-RU"/>
        </a:p>
      </dgm:t>
    </dgm:pt>
    <dgm:pt modelId="{53A3B986-1922-493B-9DAF-35D15C58F4EE}" type="pres">
      <dgm:prSet presAssocID="{AEA4058D-3ACC-4102-BFF5-7F6636F745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E2251-5D57-40D6-9157-37124368ACCE}" type="presOf" srcId="{3266795B-AB18-4D6F-8773-872985F0FB49}" destId="{154A9C65-FFB4-42C7-B588-0AB14661F622}" srcOrd="0" destOrd="0" presId="urn:microsoft.com/office/officeart/2005/8/layout/venn1"/>
    <dgm:cxn modelId="{EFF15935-C16E-47B9-B3CB-FFC8DD30F474}" type="presOf" srcId="{8CD38CEA-9E9C-436A-B138-F2957D462270}" destId="{5DB4BF48-66B9-4D73-9797-88A76A4E425E}" srcOrd="1" destOrd="0" presId="urn:microsoft.com/office/officeart/2005/8/layout/venn1"/>
    <dgm:cxn modelId="{D16C1E1E-2FA9-4E29-9ACE-87623327F727}" type="presOf" srcId="{3E6642BF-8561-4876-A409-BE83F0303348}" destId="{A2278211-6302-4BD4-98C6-4E4451CE05FF}" srcOrd="1" destOrd="0" presId="urn:microsoft.com/office/officeart/2005/8/layout/venn1"/>
    <dgm:cxn modelId="{5CC67CA0-1BC4-41E6-94E5-A831A4EECDC9}" srcId="{3266795B-AB18-4D6F-8773-872985F0FB49}" destId="{8CD38CEA-9E9C-436A-B138-F2957D462270}" srcOrd="1" destOrd="0" parTransId="{362F7EDE-544F-4C5D-B343-FD015CC3DBBF}" sibTransId="{9E8B188F-4C6B-4A8F-90F1-C5327D818DAC}"/>
    <dgm:cxn modelId="{6C372FBD-0A0E-4668-A9E6-4F6E67FF11A9}" srcId="{3266795B-AB18-4D6F-8773-872985F0FB49}" destId="{AEA4058D-3ACC-4102-BFF5-7F6636F74598}" srcOrd="2" destOrd="0" parTransId="{E7D78F92-C0C4-4282-8620-B6F5F2BDD6E8}" sibTransId="{262A29A4-4C96-4BF4-95D3-A0D4749F78DA}"/>
    <dgm:cxn modelId="{BEEE6690-49E4-43A2-8230-34916AA2FE5C}" type="presOf" srcId="{3E6642BF-8561-4876-A409-BE83F0303348}" destId="{6C087BBD-FC2E-40D8-9727-A29168D24276}" srcOrd="0" destOrd="0" presId="urn:microsoft.com/office/officeart/2005/8/layout/venn1"/>
    <dgm:cxn modelId="{74D9725D-0F69-4474-81C3-CD11F22D9640}" type="presOf" srcId="{8CD38CEA-9E9C-436A-B138-F2957D462270}" destId="{1FB6CB22-C969-4511-8B74-732B96C26BF5}" srcOrd="0" destOrd="0" presId="urn:microsoft.com/office/officeart/2005/8/layout/venn1"/>
    <dgm:cxn modelId="{E17C4DC7-9512-44C0-B2C8-4BE63F6ED4AE}" srcId="{3266795B-AB18-4D6F-8773-872985F0FB49}" destId="{3E6642BF-8561-4876-A409-BE83F0303348}" srcOrd="0" destOrd="0" parTransId="{160FE728-A624-4160-BCFA-05FC7C563970}" sibTransId="{883A0879-846A-4A3F-83FA-4A47D871CA42}"/>
    <dgm:cxn modelId="{27CFD1BA-0DA2-425F-A3C5-EB0EDCCE31E3}" type="presOf" srcId="{AEA4058D-3ACC-4102-BFF5-7F6636F74598}" destId="{11C3499C-5D9D-4416-9FF8-EE67C3E5CD4E}" srcOrd="0" destOrd="0" presId="urn:microsoft.com/office/officeart/2005/8/layout/venn1"/>
    <dgm:cxn modelId="{17E5191B-68B8-41E6-A623-96926DCF626E}" type="presOf" srcId="{AEA4058D-3ACC-4102-BFF5-7F6636F74598}" destId="{53A3B986-1922-493B-9DAF-35D15C58F4EE}" srcOrd="1" destOrd="0" presId="urn:microsoft.com/office/officeart/2005/8/layout/venn1"/>
    <dgm:cxn modelId="{69C25DDB-7A92-459A-BDEF-ED413464C4CF}" type="presParOf" srcId="{154A9C65-FFB4-42C7-B588-0AB14661F622}" destId="{6C087BBD-FC2E-40D8-9727-A29168D24276}" srcOrd="0" destOrd="0" presId="urn:microsoft.com/office/officeart/2005/8/layout/venn1"/>
    <dgm:cxn modelId="{D3D24C66-A25D-4A00-8C8C-7F9EC59A3B1B}" type="presParOf" srcId="{154A9C65-FFB4-42C7-B588-0AB14661F622}" destId="{A2278211-6302-4BD4-98C6-4E4451CE05FF}" srcOrd="1" destOrd="0" presId="urn:microsoft.com/office/officeart/2005/8/layout/venn1"/>
    <dgm:cxn modelId="{D27BA234-4B22-41A7-AF7D-F1CB721E0786}" type="presParOf" srcId="{154A9C65-FFB4-42C7-B588-0AB14661F622}" destId="{1FB6CB22-C969-4511-8B74-732B96C26BF5}" srcOrd="2" destOrd="0" presId="urn:microsoft.com/office/officeart/2005/8/layout/venn1"/>
    <dgm:cxn modelId="{F28CB531-5753-4BCD-AECD-DBD4A93B99D5}" type="presParOf" srcId="{154A9C65-FFB4-42C7-B588-0AB14661F622}" destId="{5DB4BF48-66B9-4D73-9797-88A76A4E425E}" srcOrd="3" destOrd="0" presId="urn:microsoft.com/office/officeart/2005/8/layout/venn1"/>
    <dgm:cxn modelId="{D312FAE4-D75E-4D58-B05D-E8E0D4A47338}" type="presParOf" srcId="{154A9C65-FFB4-42C7-B588-0AB14661F622}" destId="{11C3499C-5D9D-4416-9FF8-EE67C3E5CD4E}" srcOrd="4" destOrd="0" presId="urn:microsoft.com/office/officeart/2005/8/layout/venn1"/>
    <dgm:cxn modelId="{F3F148EE-B486-4F78-B1C5-78898B980255}" type="presParOf" srcId="{154A9C65-FFB4-42C7-B588-0AB14661F622}" destId="{53A3B986-1922-493B-9DAF-35D15C58F4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E2BC4-2BE9-4E90-9034-D4D0DD89D850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1E80F-B0AC-4574-B9FB-FA03DFA2554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Музейная педагогика</a:t>
          </a:r>
          <a:endParaRPr lang="ru-RU" sz="3200" dirty="0"/>
        </a:p>
      </dgm:t>
    </dgm:pt>
    <dgm:pt modelId="{53066250-E5A5-4A86-AE4F-95B339E09BC7}" type="parTrans" cxnId="{BCDD314B-9251-4C23-B23F-49A0E47896D3}">
      <dgm:prSet/>
      <dgm:spPr/>
      <dgm:t>
        <a:bodyPr/>
        <a:lstStyle/>
        <a:p>
          <a:endParaRPr lang="ru-RU"/>
        </a:p>
      </dgm:t>
    </dgm:pt>
    <dgm:pt modelId="{65149BD7-40C8-427C-8E9C-B9CFEC11DBD2}" type="sibTrans" cxnId="{BCDD314B-9251-4C23-B23F-49A0E47896D3}">
      <dgm:prSet/>
      <dgm:spPr/>
      <dgm:t>
        <a:bodyPr/>
        <a:lstStyle/>
        <a:p>
          <a:endParaRPr lang="ru-RU"/>
        </a:p>
      </dgm:t>
    </dgm:pt>
    <dgm:pt modelId="{881A5342-9C43-4090-8532-6136698FBF8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dirty="0" smtClean="0"/>
            <a:t>Мини музей</a:t>
          </a:r>
          <a:endParaRPr lang="ru-RU" sz="3600" dirty="0"/>
        </a:p>
      </dgm:t>
    </dgm:pt>
    <dgm:pt modelId="{8BE20FF8-BDCD-4C2A-BDBB-7373BA3741A9}" type="parTrans" cxnId="{8417500B-83F3-48B7-99D3-2402DEABFFBE}">
      <dgm:prSet/>
      <dgm:spPr/>
      <dgm:t>
        <a:bodyPr/>
        <a:lstStyle/>
        <a:p>
          <a:endParaRPr lang="ru-RU"/>
        </a:p>
      </dgm:t>
    </dgm:pt>
    <dgm:pt modelId="{E56ED1D1-6996-4F0F-973A-D6D3F0BE384A}" type="sibTrans" cxnId="{8417500B-83F3-48B7-99D3-2402DEABFFBE}">
      <dgm:prSet/>
      <dgm:spPr/>
      <dgm:t>
        <a:bodyPr/>
        <a:lstStyle/>
        <a:p>
          <a:endParaRPr lang="ru-RU"/>
        </a:p>
      </dgm:t>
    </dgm:pt>
    <dgm:pt modelId="{5B75051C-6CB6-465F-A3B9-71425B8E010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3600" dirty="0"/>
        </a:p>
      </dgm:t>
    </dgm:pt>
    <dgm:pt modelId="{4C6CFCBE-6637-43C1-A17E-F5D41EC71EB9}" type="parTrans" cxnId="{DD35147A-D167-4498-8600-F812D71D193B}">
      <dgm:prSet/>
      <dgm:spPr/>
      <dgm:t>
        <a:bodyPr/>
        <a:lstStyle/>
        <a:p>
          <a:endParaRPr lang="ru-RU"/>
        </a:p>
      </dgm:t>
    </dgm:pt>
    <dgm:pt modelId="{9A1C43FB-0663-4C03-A2A8-F1DBA4295249}" type="sibTrans" cxnId="{DD35147A-D167-4498-8600-F812D71D193B}">
      <dgm:prSet/>
      <dgm:spPr/>
      <dgm:t>
        <a:bodyPr/>
        <a:lstStyle/>
        <a:p>
          <a:endParaRPr lang="ru-RU"/>
        </a:p>
      </dgm:t>
    </dgm:pt>
    <dgm:pt modelId="{56CA3983-B72E-4337-AD04-5B4748E1148B}" type="pres">
      <dgm:prSet presAssocID="{326E2BC4-2BE9-4E90-9034-D4D0DD89D85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D11AF0-C465-45C7-8EDA-27380CCF2B83}" type="pres">
      <dgm:prSet presAssocID="{9EB1E80F-B0AC-4574-B9FB-FA03DFA2554B}" presName="linNode" presStyleCnt="0"/>
      <dgm:spPr/>
      <dgm:t>
        <a:bodyPr/>
        <a:lstStyle/>
        <a:p>
          <a:endParaRPr lang="ru-RU"/>
        </a:p>
      </dgm:t>
    </dgm:pt>
    <dgm:pt modelId="{C00D46F6-9DDE-45E8-82C0-2C8DB9D89ACE}" type="pres">
      <dgm:prSet presAssocID="{9EB1E80F-B0AC-4574-B9FB-FA03DFA2554B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BFE1E-C3D8-401C-9CF7-3CF0EA4216B5}" type="pres">
      <dgm:prSet presAssocID="{9EB1E80F-B0AC-4574-B9FB-FA03DFA2554B}" presName="childShp" presStyleLbl="bgAccFollowNode1" presStyleIdx="0" presStyleCnt="1" custLinFactNeighborY="1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DD314B-9251-4C23-B23F-49A0E47896D3}" srcId="{326E2BC4-2BE9-4E90-9034-D4D0DD89D850}" destId="{9EB1E80F-B0AC-4574-B9FB-FA03DFA2554B}" srcOrd="0" destOrd="0" parTransId="{53066250-E5A5-4A86-AE4F-95B339E09BC7}" sibTransId="{65149BD7-40C8-427C-8E9C-B9CFEC11DBD2}"/>
    <dgm:cxn modelId="{8417500B-83F3-48B7-99D3-2402DEABFFBE}" srcId="{9EB1E80F-B0AC-4574-B9FB-FA03DFA2554B}" destId="{881A5342-9C43-4090-8532-6136698FBF8E}" srcOrd="1" destOrd="0" parTransId="{8BE20FF8-BDCD-4C2A-BDBB-7373BA3741A9}" sibTransId="{E56ED1D1-6996-4F0F-973A-D6D3F0BE384A}"/>
    <dgm:cxn modelId="{3ABC30C3-FDA5-4442-AEEC-30492B0884AB}" type="presOf" srcId="{9EB1E80F-B0AC-4574-B9FB-FA03DFA2554B}" destId="{C00D46F6-9DDE-45E8-82C0-2C8DB9D89ACE}" srcOrd="0" destOrd="0" presId="urn:microsoft.com/office/officeart/2005/8/layout/vList6"/>
    <dgm:cxn modelId="{22EE6A23-7442-492F-A3BD-C1BBD9A5DB8B}" type="presOf" srcId="{326E2BC4-2BE9-4E90-9034-D4D0DD89D850}" destId="{56CA3983-B72E-4337-AD04-5B4748E1148B}" srcOrd="0" destOrd="0" presId="urn:microsoft.com/office/officeart/2005/8/layout/vList6"/>
    <dgm:cxn modelId="{8D7CE283-5298-4243-BE7A-56D157B06880}" type="presOf" srcId="{881A5342-9C43-4090-8532-6136698FBF8E}" destId="{0C7BFE1E-C3D8-401C-9CF7-3CF0EA4216B5}" srcOrd="0" destOrd="1" presId="urn:microsoft.com/office/officeart/2005/8/layout/vList6"/>
    <dgm:cxn modelId="{784E5AB4-45E3-4C73-9A86-AFCFA96B2B3B}" type="presOf" srcId="{5B75051C-6CB6-465F-A3B9-71425B8E010D}" destId="{0C7BFE1E-C3D8-401C-9CF7-3CF0EA4216B5}" srcOrd="0" destOrd="0" presId="urn:microsoft.com/office/officeart/2005/8/layout/vList6"/>
    <dgm:cxn modelId="{DD35147A-D167-4498-8600-F812D71D193B}" srcId="{9EB1E80F-B0AC-4574-B9FB-FA03DFA2554B}" destId="{5B75051C-6CB6-465F-A3B9-71425B8E010D}" srcOrd="0" destOrd="0" parTransId="{4C6CFCBE-6637-43C1-A17E-F5D41EC71EB9}" sibTransId="{9A1C43FB-0663-4C03-A2A8-F1DBA4295249}"/>
    <dgm:cxn modelId="{AAA70B02-5659-4277-8721-E7503D548C59}" type="presParOf" srcId="{56CA3983-B72E-4337-AD04-5B4748E1148B}" destId="{CFD11AF0-C465-45C7-8EDA-27380CCF2B83}" srcOrd="0" destOrd="0" presId="urn:microsoft.com/office/officeart/2005/8/layout/vList6"/>
    <dgm:cxn modelId="{DF0BCFE3-16D4-41CC-A2C7-A10BEBD1ED62}" type="presParOf" srcId="{CFD11AF0-C465-45C7-8EDA-27380CCF2B83}" destId="{C00D46F6-9DDE-45E8-82C0-2C8DB9D89ACE}" srcOrd="0" destOrd="0" presId="urn:microsoft.com/office/officeart/2005/8/layout/vList6"/>
    <dgm:cxn modelId="{7A02B3A1-386F-4684-B99F-073973CFB380}" type="presParOf" srcId="{CFD11AF0-C465-45C7-8EDA-27380CCF2B83}" destId="{0C7BFE1E-C3D8-401C-9CF7-3CF0EA4216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7CDFC-9EBA-467D-B0D7-6221B915909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4CACB982-8906-4981-A8D6-CD6B24C361F0}" type="pres">
      <dgm:prSet presAssocID="{91A7CDFC-9EBA-467D-B0D7-6221B9159094}" presName="Name0" presStyleCnt="0">
        <dgm:presLayoutVars>
          <dgm:dir/>
          <dgm:resizeHandles val="exact"/>
        </dgm:presLayoutVars>
      </dgm:prSet>
      <dgm:spPr/>
    </dgm:pt>
  </dgm:ptLst>
  <dgm:cxnLst>
    <dgm:cxn modelId="{A52FBC73-BABA-4E1F-9F48-972259BF7F9B}" type="presOf" srcId="{91A7CDFC-9EBA-467D-B0D7-6221B9159094}" destId="{4CACB982-8906-4981-A8D6-CD6B24C361F0}" srcOrd="0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2EE06-6F3A-44EC-8D1C-3E2BCCF4D88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08F71-F26B-4502-9322-5BDE9B718D54}">
      <dgm:prSet phldrT="[Текст]" phldr="1"/>
      <dgm:spPr/>
      <dgm:t>
        <a:bodyPr/>
        <a:lstStyle/>
        <a:p>
          <a:endParaRPr lang="ru-RU" dirty="0"/>
        </a:p>
      </dgm:t>
    </dgm:pt>
    <dgm:pt modelId="{624AABF5-9FA1-4A05-AD7B-6553E4C64102}" type="parTrans" cxnId="{9BA730A3-2D86-4DFD-A8CC-481744C71A2C}">
      <dgm:prSet/>
      <dgm:spPr/>
      <dgm:t>
        <a:bodyPr/>
        <a:lstStyle/>
        <a:p>
          <a:endParaRPr lang="ru-RU"/>
        </a:p>
      </dgm:t>
    </dgm:pt>
    <dgm:pt modelId="{AF123B8C-D8FF-4B5A-82EC-0158FBBC0EC6}" type="sibTrans" cxnId="{9BA730A3-2D86-4DFD-A8CC-481744C71A2C}">
      <dgm:prSet/>
      <dgm:spPr/>
      <dgm:t>
        <a:bodyPr/>
        <a:lstStyle/>
        <a:p>
          <a:endParaRPr lang="ru-RU"/>
        </a:p>
      </dgm:t>
    </dgm:pt>
    <dgm:pt modelId="{3E7391A9-DEA7-46D1-B80C-012100135976}">
      <dgm:prSet phldrT="[Текст]" custT="1"/>
      <dgm:spPr/>
      <dgm:t>
        <a:bodyPr/>
        <a:lstStyle/>
        <a:p>
          <a:r>
            <a:rPr lang="ru-RU" sz="2800" b="1" dirty="0" smtClean="0"/>
            <a:t>восприятие </a:t>
          </a:r>
          <a:endParaRPr lang="ru-RU" sz="2800" dirty="0"/>
        </a:p>
      </dgm:t>
    </dgm:pt>
    <dgm:pt modelId="{3B866486-E51C-44A8-8CED-BB7A5CF52844}" type="parTrans" cxnId="{ECF370BC-06ED-48B7-97F3-5D3C8AEBB139}">
      <dgm:prSet/>
      <dgm:spPr/>
      <dgm:t>
        <a:bodyPr/>
        <a:lstStyle/>
        <a:p>
          <a:endParaRPr lang="ru-RU"/>
        </a:p>
      </dgm:t>
    </dgm:pt>
    <dgm:pt modelId="{E7CC3067-BC40-4293-8B57-CD8893806230}" type="sibTrans" cxnId="{ECF370BC-06ED-48B7-97F3-5D3C8AEBB139}">
      <dgm:prSet/>
      <dgm:spPr/>
      <dgm:t>
        <a:bodyPr/>
        <a:lstStyle/>
        <a:p>
          <a:endParaRPr lang="ru-RU"/>
        </a:p>
      </dgm:t>
    </dgm:pt>
    <dgm:pt modelId="{00C74439-69D4-4A54-9BFB-1CFAF4C3A100}">
      <dgm:prSet phldrT="[Текст]" custT="1"/>
      <dgm:spPr/>
      <dgm:t>
        <a:bodyPr/>
        <a:lstStyle/>
        <a:p>
          <a:r>
            <a:rPr lang="ru-RU" sz="2800" b="1" dirty="0" smtClean="0"/>
            <a:t>понимание </a:t>
          </a:r>
          <a:endParaRPr lang="ru-RU" sz="2800" dirty="0"/>
        </a:p>
      </dgm:t>
    </dgm:pt>
    <dgm:pt modelId="{3FEB80F1-DB95-47E4-94E5-61E33AAEC14A}" type="parTrans" cxnId="{1B03A49E-FC13-4458-9738-B41332E342D4}">
      <dgm:prSet/>
      <dgm:spPr/>
      <dgm:t>
        <a:bodyPr/>
        <a:lstStyle/>
        <a:p>
          <a:endParaRPr lang="ru-RU"/>
        </a:p>
      </dgm:t>
    </dgm:pt>
    <dgm:pt modelId="{38C6D366-21F8-4018-A911-FD9C33662D24}" type="sibTrans" cxnId="{1B03A49E-FC13-4458-9738-B41332E342D4}">
      <dgm:prSet/>
      <dgm:spPr/>
      <dgm:t>
        <a:bodyPr/>
        <a:lstStyle/>
        <a:p>
          <a:endParaRPr lang="ru-RU"/>
        </a:p>
      </dgm:t>
    </dgm:pt>
    <dgm:pt modelId="{D0F389C5-E46F-4B6F-B7AD-164383B947A1}">
      <dgm:prSet phldrT="[Текст]" phldr="1"/>
      <dgm:spPr/>
      <dgm:t>
        <a:bodyPr/>
        <a:lstStyle/>
        <a:p>
          <a:endParaRPr lang="ru-RU" dirty="0"/>
        </a:p>
      </dgm:t>
    </dgm:pt>
    <dgm:pt modelId="{C46B038C-716D-43E5-9D68-5CED692B89C2}" type="parTrans" cxnId="{B9E022D4-A912-4246-B488-FF8B224726F9}">
      <dgm:prSet/>
      <dgm:spPr/>
      <dgm:t>
        <a:bodyPr/>
        <a:lstStyle/>
        <a:p>
          <a:endParaRPr lang="ru-RU"/>
        </a:p>
      </dgm:t>
    </dgm:pt>
    <dgm:pt modelId="{1FEA7F8C-5F46-4C5B-ADEA-3ECE5A744593}" type="sibTrans" cxnId="{B9E022D4-A912-4246-B488-FF8B224726F9}">
      <dgm:prSet/>
      <dgm:spPr/>
      <dgm:t>
        <a:bodyPr/>
        <a:lstStyle/>
        <a:p>
          <a:endParaRPr lang="ru-RU"/>
        </a:p>
      </dgm:t>
    </dgm:pt>
    <dgm:pt modelId="{610BA2E9-4470-4685-9FD0-C2869DA07B02}">
      <dgm:prSet phldrT="[Текст]" custT="1"/>
      <dgm:spPr/>
      <dgm:t>
        <a:bodyPr/>
        <a:lstStyle/>
        <a:p>
          <a:r>
            <a:rPr lang="ru-RU" sz="2800" b="1" dirty="0" smtClean="0"/>
            <a:t>осмысливание </a:t>
          </a:r>
          <a:endParaRPr lang="ru-RU" sz="2800" dirty="0"/>
        </a:p>
      </dgm:t>
    </dgm:pt>
    <dgm:pt modelId="{46C6EE60-5D83-4734-9B87-8FB03ACC056A}" type="parTrans" cxnId="{1B4B8E94-662D-484F-AE57-5DF7D611F7DC}">
      <dgm:prSet/>
      <dgm:spPr/>
      <dgm:t>
        <a:bodyPr/>
        <a:lstStyle/>
        <a:p>
          <a:endParaRPr lang="ru-RU"/>
        </a:p>
      </dgm:t>
    </dgm:pt>
    <dgm:pt modelId="{0D8C8C39-01A2-4637-BAF8-C1141B7F0B41}" type="sibTrans" cxnId="{1B4B8E94-662D-484F-AE57-5DF7D611F7DC}">
      <dgm:prSet/>
      <dgm:spPr/>
      <dgm:t>
        <a:bodyPr/>
        <a:lstStyle/>
        <a:p>
          <a:endParaRPr lang="ru-RU"/>
        </a:p>
      </dgm:t>
    </dgm:pt>
    <dgm:pt modelId="{AC731509-811D-42D3-BAC0-FE32C632EC9C}">
      <dgm:prSet/>
      <dgm:spPr/>
      <dgm:t>
        <a:bodyPr/>
        <a:lstStyle/>
        <a:p>
          <a:endParaRPr lang="ru-RU"/>
        </a:p>
      </dgm:t>
    </dgm:pt>
    <dgm:pt modelId="{3E0570EB-8DE8-4A77-B37B-777671F59F50}" type="parTrans" cxnId="{632D26C1-590D-4B17-B5C9-D1F5643AB6D8}">
      <dgm:prSet/>
      <dgm:spPr/>
      <dgm:t>
        <a:bodyPr/>
        <a:lstStyle/>
        <a:p>
          <a:endParaRPr lang="ru-RU"/>
        </a:p>
      </dgm:t>
    </dgm:pt>
    <dgm:pt modelId="{D553616E-135C-45DC-8D2C-C10EB3D02B9B}" type="sibTrans" cxnId="{632D26C1-590D-4B17-B5C9-D1F5643AB6D8}">
      <dgm:prSet/>
      <dgm:spPr/>
      <dgm:t>
        <a:bodyPr/>
        <a:lstStyle/>
        <a:p>
          <a:endParaRPr lang="ru-RU"/>
        </a:p>
      </dgm:t>
    </dgm:pt>
    <dgm:pt modelId="{1CA843CB-36B3-4273-B5FF-1CB62A65E0AA}">
      <dgm:prSet/>
      <dgm:spPr/>
      <dgm:t>
        <a:bodyPr/>
        <a:lstStyle/>
        <a:p>
          <a:endParaRPr lang="ru-RU"/>
        </a:p>
      </dgm:t>
    </dgm:pt>
    <dgm:pt modelId="{AEBB3F92-3DD8-447B-BD2E-6E39BB397AFF}" type="parTrans" cxnId="{90943248-7279-418B-AA32-F74C0BC5E88E}">
      <dgm:prSet/>
      <dgm:spPr/>
      <dgm:t>
        <a:bodyPr/>
        <a:lstStyle/>
        <a:p>
          <a:endParaRPr lang="ru-RU"/>
        </a:p>
      </dgm:t>
    </dgm:pt>
    <dgm:pt modelId="{5D28101C-9982-434A-86D0-8366F522F60B}" type="sibTrans" cxnId="{90943248-7279-418B-AA32-F74C0BC5E88E}">
      <dgm:prSet/>
      <dgm:spPr/>
      <dgm:t>
        <a:bodyPr/>
        <a:lstStyle/>
        <a:p>
          <a:endParaRPr lang="ru-RU"/>
        </a:p>
      </dgm:t>
    </dgm:pt>
    <dgm:pt modelId="{F64C54AF-921D-4EC5-A4E9-E3FB5ADD08CC}">
      <dgm:prSet custT="1"/>
      <dgm:spPr/>
      <dgm:t>
        <a:bodyPr/>
        <a:lstStyle/>
        <a:p>
          <a:r>
            <a:rPr lang="ru-RU" sz="2800" b="1" dirty="0" smtClean="0"/>
            <a:t>закрепление </a:t>
          </a:r>
          <a:endParaRPr lang="ru-RU" sz="2800" dirty="0"/>
        </a:p>
      </dgm:t>
    </dgm:pt>
    <dgm:pt modelId="{0F4EBBD9-B27A-4ACB-A4E1-890E907AB85E}" type="parTrans" cxnId="{2412B81B-A64B-47F2-A677-7DE71C8D3297}">
      <dgm:prSet/>
      <dgm:spPr/>
      <dgm:t>
        <a:bodyPr/>
        <a:lstStyle/>
        <a:p>
          <a:endParaRPr lang="ru-RU"/>
        </a:p>
      </dgm:t>
    </dgm:pt>
    <dgm:pt modelId="{2DE643E6-0918-4C1C-9F2F-293750903A1D}" type="sibTrans" cxnId="{2412B81B-A64B-47F2-A677-7DE71C8D3297}">
      <dgm:prSet/>
      <dgm:spPr/>
      <dgm:t>
        <a:bodyPr/>
        <a:lstStyle/>
        <a:p>
          <a:endParaRPr lang="ru-RU"/>
        </a:p>
      </dgm:t>
    </dgm:pt>
    <dgm:pt modelId="{5609C54F-3571-4672-8A80-8728AA2B48F1}">
      <dgm:prSet custT="1"/>
      <dgm:spPr/>
      <dgm:t>
        <a:bodyPr/>
        <a:lstStyle/>
        <a:p>
          <a:r>
            <a:rPr lang="ru-RU" sz="2800" b="1" dirty="0" smtClean="0"/>
            <a:t>применение</a:t>
          </a:r>
          <a:endParaRPr lang="ru-RU" sz="2800" dirty="0"/>
        </a:p>
      </dgm:t>
    </dgm:pt>
    <dgm:pt modelId="{BC86D5F6-7F2C-43A7-95CD-219BD9AC3414}" type="parTrans" cxnId="{0940CF8E-9F24-49C7-9002-77529AA6C50E}">
      <dgm:prSet/>
      <dgm:spPr/>
      <dgm:t>
        <a:bodyPr/>
        <a:lstStyle/>
        <a:p>
          <a:endParaRPr lang="ru-RU"/>
        </a:p>
      </dgm:t>
    </dgm:pt>
    <dgm:pt modelId="{4EBD742D-597D-4595-A54A-504C44FE6538}" type="sibTrans" cxnId="{0940CF8E-9F24-49C7-9002-77529AA6C50E}">
      <dgm:prSet/>
      <dgm:spPr/>
      <dgm:t>
        <a:bodyPr/>
        <a:lstStyle/>
        <a:p>
          <a:endParaRPr lang="ru-RU"/>
        </a:p>
      </dgm:t>
    </dgm:pt>
    <dgm:pt modelId="{DA965571-B546-42C6-9C0C-F94EC763E7C5}">
      <dgm:prSet phldrT="[Текст]" phldr="1"/>
      <dgm:spPr/>
      <dgm:t>
        <a:bodyPr/>
        <a:lstStyle/>
        <a:p>
          <a:endParaRPr lang="ru-RU" dirty="0"/>
        </a:p>
      </dgm:t>
    </dgm:pt>
    <dgm:pt modelId="{BC6048FF-D9D8-4732-A8B4-CC2196E77ED0}" type="sibTrans" cxnId="{2B34A40C-0CB4-4106-A7D5-082A5867AB5C}">
      <dgm:prSet/>
      <dgm:spPr/>
      <dgm:t>
        <a:bodyPr/>
        <a:lstStyle/>
        <a:p>
          <a:endParaRPr lang="ru-RU"/>
        </a:p>
      </dgm:t>
    </dgm:pt>
    <dgm:pt modelId="{86E9FC97-1470-473C-AD0F-3CCC9BC791D4}" type="parTrans" cxnId="{2B34A40C-0CB4-4106-A7D5-082A5867AB5C}">
      <dgm:prSet/>
      <dgm:spPr/>
      <dgm:t>
        <a:bodyPr/>
        <a:lstStyle/>
        <a:p>
          <a:endParaRPr lang="ru-RU"/>
        </a:p>
      </dgm:t>
    </dgm:pt>
    <dgm:pt modelId="{89AA9293-94C6-43D7-9D14-149A8BD2BDCB}" type="pres">
      <dgm:prSet presAssocID="{CB02EE06-6F3A-44EC-8D1C-3E2BCCF4D8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94F290-B4BC-470E-8E03-B24A2EAD31FF}" type="pres">
      <dgm:prSet presAssocID="{FB208F71-F26B-4502-9322-5BDE9B718D54}" presName="composite" presStyleCnt="0"/>
      <dgm:spPr/>
    </dgm:pt>
    <dgm:pt modelId="{14F9C433-B363-48A4-8CCA-95EF8E8285E4}" type="pres">
      <dgm:prSet presAssocID="{FB208F71-F26B-4502-9322-5BDE9B718D5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28503-9833-418C-BF30-046FB321DAC6}" type="pres">
      <dgm:prSet presAssocID="{FB208F71-F26B-4502-9322-5BDE9B718D5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9209B-D248-4C1E-A8C3-01BF0D8AE44A}" type="pres">
      <dgm:prSet presAssocID="{AF123B8C-D8FF-4B5A-82EC-0158FBBC0EC6}" presName="sp" presStyleCnt="0"/>
      <dgm:spPr/>
    </dgm:pt>
    <dgm:pt modelId="{106FD267-9592-4B8F-BBCD-4A18FD97416C}" type="pres">
      <dgm:prSet presAssocID="{DA965571-B546-42C6-9C0C-F94EC763E7C5}" presName="composite" presStyleCnt="0"/>
      <dgm:spPr/>
    </dgm:pt>
    <dgm:pt modelId="{CEC255E9-31CE-449E-B8EA-1FC0B7FF6E7E}" type="pres">
      <dgm:prSet presAssocID="{DA965571-B546-42C6-9C0C-F94EC763E7C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C7E11-0544-4A84-B76E-C561FAD34C64}" type="pres">
      <dgm:prSet presAssocID="{DA965571-B546-42C6-9C0C-F94EC763E7C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C5988-A3AD-4BC0-88B8-EC56FA81F19B}" type="pres">
      <dgm:prSet presAssocID="{BC6048FF-D9D8-4732-A8B4-CC2196E77ED0}" presName="sp" presStyleCnt="0"/>
      <dgm:spPr/>
    </dgm:pt>
    <dgm:pt modelId="{12D13C87-A64F-4CF0-8727-FC1DEDB1A255}" type="pres">
      <dgm:prSet presAssocID="{D0F389C5-E46F-4B6F-B7AD-164383B947A1}" presName="composite" presStyleCnt="0"/>
      <dgm:spPr/>
    </dgm:pt>
    <dgm:pt modelId="{FBFC1E5F-F3D8-43BB-9FD3-B968DD55F8D7}" type="pres">
      <dgm:prSet presAssocID="{D0F389C5-E46F-4B6F-B7AD-164383B947A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81DD-B74A-447E-AEBD-BB5A81A5E194}" type="pres">
      <dgm:prSet presAssocID="{D0F389C5-E46F-4B6F-B7AD-164383B947A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0CB37-B876-40A9-9261-AC900DE39CB4}" type="pres">
      <dgm:prSet presAssocID="{1FEA7F8C-5F46-4C5B-ADEA-3ECE5A744593}" presName="sp" presStyleCnt="0"/>
      <dgm:spPr/>
    </dgm:pt>
    <dgm:pt modelId="{EEDB2C1D-1694-494C-AAB0-1200019C34DC}" type="pres">
      <dgm:prSet presAssocID="{AC731509-811D-42D3-BAC0-FE32C632EC9C}" presName="composite" presStyleCnt="0"/>
      <dgm:spPr/>
    </dgm:pt>
    <dgm:pt modelId="{A0279962-268F-47C2-A8D0-420B9470FCF3}" type="pres">
      <dgm:prSet presAssocID="{AC731509-811D-42D3-BAC0-FE32C632EC9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C19DA-D940-4746-848D-9A1D31FA09A1}" type="pres">
      <dgm:prSet presAssocID="{AC731509-811D-42D3-BAC0-FE32C632EC9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68DE1-F5FA-44BE-94DD-F1DCB2305888}" type="pres">
      <dgm:prSet presAssocID="{D553616E-135C-45DC-8D2C-C10EB3D02B9B}" presName="sp" presStyleCnt="0"/>
      <dgm:spPr/>
    </dgm:pt>
    <dgm:pt modelId="{D34FE03D-AB34-4C8C-89EB-BA56650B5C4A}" type="pres">
      <dgm:prSet presAssocID="{1CA843CB-36B3-4273-B5FF-1CB62A65E0AA}" presName="composite" presStyleCnt="0"/>
      <dgm:spPr/>
    </dgm:pt>
    <dgm:pt modelId="{361EFF7A-0E61-45AB-9A45-7A7C39AA77FB}" type="pres">
      <dgm:prSet presAssocID="{1CA843CB-36B3-4273-B5FF-1CB62A65E0A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58D37-B582-43C8-8A90-BB73D11113F2}" type="pres">
      <dgm:prSet presAssocID="{1CA843CB-36B3-4273-B5FF-1CB62A65E0A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B7515-1055-4E75-BB05-BA11C4D942BB}" type="presOf" srcId="{DA965571-B546-42C6-9C0C-F94EC763E7C5}" destId="{CEC255E9-31CE-449E-B8EA-1FC0B7FF6E7E}" srcOrd="0" destOrd="0" presId="urn:microsoft.com/office/officeart/2005/8/layout/chevron2"/>
    <dgm:cxn modelId="{697E91FD-6E1B-400A-BCCA-5D56CB83596D}" type="presOf" srcId="{610BA2E9-4470-4685-9FD0-C2869DA07B02}" destId="{A1B881DD-B74A-447E-AEBD-BB5A81A5E194}" srcOrd="0" destOrd="0" presId="urn:microsoft.com/office/officeart/2005/8/layout/chevron2"/>
    <dgm:cxn modelId="{9BA730A3-2D86-4DFD-A8CC-481744C71A2C}" srcId="{CB02EE06-6F3A-44EC-8D1C-3E2BCCF4D888}" destId="{FB208F71-F26B-4502-9322-5BDE9B718D54}" srcOrd="0" destOrd="0" parTransId="{624AABF5-9FA1-4A05-AD7B-6553E4C64102}" sibTransId="{AF123B8C-D8FF-4B5A-82EC-0158FBBC0EC6}"/>
    <dgm:cxn modelId="{5F0FF3FD-7DFD-4C8F-857E-41D128DEA6AD}" type="presOf" srcId="{1CA843CB-36B3-4273-B5FF-1CB62A65E0AA}" destId="{361EFF7A-0E61-45AB-9A45-7A7C39AA77FB}" srcOrd="0" destOrd="0" presId="urn:microsoft.com/office/officeart/2005/8/layout/chevron2"/>
    <dgm:cxn modelId="{1B03A49E-FC13-4458-9738-B41332E342D4}" srcId="{DA965571-B546-42C6-9C0C-F94EC763E7C5}" destId="{00C74439-69D4-4A54-9BFB-1CFAF4C3A100}" srcOrd="0" destOrd="0" parTransId="{3FEB80F1-DB95-47E4-94E5-61E33AAEC14A}" sibTransId="{38C6D366-21F8-4018-A911-FD9C33662D24}"/>
    <dgm:cxn modelId="{C362C851-2C75-4D77-9511-48FB609A36FF}" type="presOf" srcId="{5609C54F-3571-4672-8A80-8728AA2B48F1}" destId="{13658D37-B582-43C8-8A90-BB73D11113F2}" srcOrd="0" destOrd="0" presId="urn:microsoft.com/office/officeart/2005/8/layout/chevron2"/>
    <dgm:cxn modelId="{0940CF8E-9F24-49C7-9002-77529AA6C50E}" srcId="{1CA843CB-36B3-4273-B5FF-1CB62A65E0AA}" destId="{5609C54F-3571-4672-8A80-8728AA2B48F1}" srcOrd="0" destOrd="0" parTransId="{BC86D5F6-7F2C-43A7-95CD-219BD9AC3414}" sibTransId="{4EBD742D-597D-4595-A54A-504C44FE6538}"/>
    <dgm:cxn modelId="{2412B81B-A64B-47F2-A677-7DE71C8D3297}" srcId="{AC731509-811D-42D3-BAC0-FE32C632EC9C}" destId="{F64C54AF-921D-4EC5-A4E9-E3FB5ADD08CC}" srcOrd="0" destOrd="0" parTransId="{0F4EBBD9-B27A-4ACB-A4E1-890E907AB85E}" sibTransId="{2DE643E6-0918-4C1C-9F2F-293750903A1D}"/>
    <dgm:cxn modelId="{80E5A377-B39F-4C17-A4F1-45EA895815EA}" type="presOf" srcId="{AC731509-811D-42D3-BAC0-FE32C632EC9C}" destId="{A0279962-268F-47C2-A8D0-420B9470FCF3}" srcOrd="0" destOrd="0" presId="urn:microsoft.com/office/officeart/2005/8/layout/chevron2"/>
    <dgm:cxn modelId="{F4C87534-D06F-4679-97E2-CE6819ECED49}" type="presOf" srcId="{00C74439-69D4-4A54-9BFB-1CFAF4C3A100}" destId="{C3BC7E11-0544-4A84-B76E-C561FAD34C64}" srcOrd="0" destOrd="0" presId="urn:microsoft.com/office/officeart/2005/8/layout/chevron2"/>
    <dgm:cxn modelId="{6C631388-FABE-48C0-8557-AB8F663E2DFF}" type="presOf" srcId="{FB208F71-F26B-4502-9322-5BDE9B718D54}" destId="{14F9C433-B363-48A4-8CCA-95EF8E8285E4}" srcOrd="0" destOrd="0" presId="urn:microsoft.com/office/officeart/2005/8/layout/chevron2"/>
    <dgm:cxn modelId="{B2C24902-B0FA-4CE6-8A67-145DF0272D55}" type="presOf" srcId="{D0F389C5-E46F-4B6F-B7AD-164383B947A1}" destId="{FBFC1E5F-F3D8-43BB-9FD3-B968DD55F8D7}" srcOrd="0" destOrd="0" presId="urn:microsoft.com/office/officeart/2005/8/layout/chevron2"/>
    <dgm:cxn modelId="{2B34A40C-0CB4-4106-A7D5-082A5867AB5C}" srcId="{CB02EE06-6F3A-44EC-8D1C-3E2BCCF4D888}" destId="{DA965571-B546-42C6-9C0C-F94EC763E7C5}" srcOrd="1" destOrd="0" parTransId="{86E9FC97-1470-473C-AD0F-3CCC9BC791D4}" sibTransId="{BC6048FF-D9D8-4732-A8B4-CC2196E77ED0}"/>
    <dgm:cxn modelId="{632D26C1-590D-4B17-B5C9-D1F5643AB6D8}" srcId="{CB02EE06-6F3A-44EC-8D1C-3E2BCCF4D888}" destId="{AC731509-811D-42D3-BAC0-FE32C632EC9C}" srcOrd="3" destOrd="0" parTransId="{3E0570EB-8DE8-4A77-B37B-777671F59F50}" sibTransId="{D553616E-135C-45DC-8D2C-C10EB3D02B9B}"/>
    <dgm:cxn modelId="{B9E022D4-A912-4246-B488-FF8B224726F9}" srcId="{CB02EE06-6F3A-44EC-8D1C-3E2BCCF4D888}" destId="{D0F389C5-E46F-4B6F-B7AD-164383B947A1}" srcOrd="2" destOrd="0" parTransId="{C46B038C-716D-43E5-9D68-5CED692B89C2}" sibTransId="{1FEA7F8C-5F46-4C5B-ADEA-3ECE5A744593}"/>
    <dgm:cxn modelId="{D452E5C4-DD5C-487B-B4C1-990ABA6FB87E}" type="presOf" srcId="{3E7391A9-DEA7-46D1-B80C-012100135976}" destId="{E1C28503-9833-418C-BF30-046FB321DAC6}" srcOrd="0" destOrd="0" presId="urn:microsoft.com/office/officeart/2005/8/layout/chevron2"/>
    <dgm:cxn modelId="{90943248-7279-418B-AA32-F74C0BC5E88E}" srcId="{CB02EE06-6F3A-44EC-8D1C-3E2BCCF4D888}" destId="{1CA843CB-36B3-4273-B5FF-1CB62A65E0AA}" srcOrd="4" destOrd="0" parTransId="{AEBB3F92-3DD8-447B-BD2E-6E39BB397AFF}" sibTransId="{5D28101C-9982-434A-86D0-8366F522F60B}"/>
    <dgm:cxn modelId="{ECF370BC-06ED-48B7-97F3-5D3C8AEBB139}" srcId="{FB208F71-F26B-4502-9322-5BDE9B718D54}" destId="{3E7391A9-DEA7-46D1-B80C-012100135976}" srcOrd="0" destOrd="0" parTransId="{3B866486-E51C-44A8-8CED-BB7A5CF52844}" sibTransId="{E7CC3067-BC40-4293-8B57-CD8893806230}"/>
    <dgm:cxn modelId="{33A0A01B-B546-4468-B4CC-BC8E0737A0CF}" type="presOf" srcId="{F64C54AF-921D-4EC5-A4E9-E3FB5ADD08CC}" destId="{494C19DA-D940-4746-848D-9A1D31FA09A1}" srcOrd="0" destOrd="0" presId="urn:microsoft.com/office/officeart/2005/8/layout/chevron2"/>
    <dgm:cxn modelId="{63A335E4-C966-4571-92ED-6DAF94D80467}" type="presOf" srcId="{CB02EE06-6F3A-44EC-8D1C-3E2BCCF4D888}" destId="{89AA9293-94C6-43D7-9D14-149A8BD2BDCB}" srcOrd="0" destOrd="0" presId="urn:microsoft.com/office/officeart/2005/8/layout/chevron2"/>
    <dgm:cxn modelId="{1B4B8E94-662D-484F-AE57-5DF7D611F7DC}" srcId="{D0F389C5-E46F-4B6F-B7AD-164383B947A1}" destId="{610BA2E9-4470-4685-9FD0-C2869DA07B02}" srcOrd="0" destOrd="0" parTransId="{46C6EE60-5D83-4734-9B87-8FB03ACC056A}" sibTransId="{0D8C8C39-01A2-4637-BAF8-C1141B7F0B41}"/>
    <dgm:cxn modelId="{BEB08E5A-6848-44D0-A59F-3F74BB0FD87A}" type="presParOf" srcId="{89AA9293-94C6-43D7-9D14-149A8BD2BDCB}" destId="{9894F290-B4BC-470E-8E03-B24A2EAD31FF}" srcOrd="0" destOrd="0" presId="urn:microsoft.com/office/officeart/2005/8/layout/chevron2"/>
    <dgm:cxn modelId="{454404A0-D89C-4E72-89A7-45072BEAEBDA}" type="presParOf" srcId="{9894F290-B4BC-470E-8E03-B24A2EAD31FF}" destId="{14F9C433-B363-48A4-8CCA-95EF8E8285E4}" srcOrd="0" destOrd="0" presId="urn:microsoft.com/office/officeart/2005/8/layout/chevron2"/>
    <dgm:cxn modelId="{985BEDB9-5515-4C64-8A5E-ADC9DA1BB406}" type="presParOf" srcId="{9894F290-B4BC-470E-8E03-B24A2EAD31FF}" destId="{E1C28503-9833-418C-BF30-046FB321DAC6}" srcOrd="1" destOrd="0" presId="urn:microsoft.com/office/officeart/2005/8/layout/chevron2"/>
    <dgm:cxn modelId="{36FB4FB5-FF70-4EA2-938B-369B4BCB3E5C}" type="presParOf" srcId="{89AA9293-94C6-43D7-9D14-149A8BD2BDCB}" destId="{6129209B-D248-4C1E-A8C3-01BF0D8AE44A}" srcOrd="1" destOrd="0" presId="urn:microsoft.com/office/officeart/2005/8/layout/chevron2"/>
    <dgm:cxn modelId="{BAF6E7BA-AD9C-4C4B-8291-CE4223CFE910}" type="presParOf" srcId="{89AA9293-94C6-43D7-9D14-149A8BD2BDCB}" destId="{106FD267-9592-4B8F-BBCD-4A18FD97416C}" srcOrd="2" destOrd="0" presId="urn:microsoft.com/office/officeart/2005/8/layout/chevron2"/>
    <dgm:cxn modelId="{6D009591-430E-4E92-819B-94F67E203C6B}" type="presParOf" srcId="{106FD267-9592-4B8F-BBCD-4A18FD97416C}" destId="{CEC255E9-31CE-449E-B8EA-1FC0B7FF6E7E}" srcOrd="0" destOrd="0" presId="urn:microsoft.com/office/officeart/2005/8/layout/chevron2"/>
    <dgm:cxn modelId="{EA6EA39A-CF53-4500-AC7B-FDC0B2F55EB7}" type="presParOf" srcId="{106FD267-9592-4B8F-BBCD-4A18FD97416C}" destId="{C3BC7E11-0544-4A84-B76E-C561FAD34C64}" srcOrd="1" destOrd="0" presId="urn:microsoft.com/office/officeart/2005/8/layout/chevron2"/>
    <dgm:cxn modelId="{C662BE0C-87CD-4F07-8174-2067CAFC650C}" type="presParOf" srcId="{89AA9293-94C6-43D7-9D14-149A8BD2BDCB}" destId="{92AC5988-A3AD-4BC0-88B8-EC56FA81F19B}" srcOrd="3" destOrd="0" presId="urn:microsoft.com/office/officeart/2005/8/layout/chevron2"/>
    <dgm:cxn modelId="{1BF292EF-914D-4DB1-9726-B01C22806A86}" type="presParOf" srcId="{89AA9293-94C6-43D7-9D14-149A8BD2BDCB}" destId="{12D13C87-A64F-4CF0-8727-FC1DEDB1A255}" srcOrd="4" destOrd="0" presId="urn:microsoft.com/office/officeart/2005/8/layout/chevron2"/>
    <dgm:cxn modelId="{085F2013-85B3-44EB-BBEB-2FC17AE14736}" type="presParOf" srcId="{12D13C87-A64F-4CF0-8727-FC1DEDB1A255}" destId="{FBFC1E5F-F3D8-43BB-9FD3-B968DD55F8D7}" srcOrd="0" destOrd="0" presId="urn:microsoft.com/office/officeart/2005/8/layout/chevron2"/>
    <dgm:cxn modelId="{4D7D0EB4-B626-4222-B356-92039B0835BD}" type="presParOf" srcId="{12D13C87-A64F-4CF0-8727-FC1DEDB1A255}" destId="{A1B881DD-B74A-447E-AEBD-BB5A81A5E194}" srcOrd="1" destOrd="0" presId="urn:microsoft.com/office/officeart/2005/8/layout/chevron2"/>
    <dgm:cxn modelId="{B7FD5CD4-DFED-4EB0-961A-347280755A1B}" type="presParOf" srcId="{89AA9293-94C6-43D7-9D14-149A8BD2BDCB}" destId="{1ED0CB37-B876-40A9-9261-AC900DE39CB4}" srcOrd="5" destOrd="0" presId="urn:microsoft.com/office/officeart/2005/8/layout/chevron2"/>
    <dgm:cxn modelId="{FAA00433-F3B7-44AC-8E1E-A38760A2337E}" type="presParOf" srcId="{89AA9293-94C6-43D7-9D14-149A8BD2BDCB}" destId="{EEDB2C1D-1694-494C-AAB0-1200019C34DC}" srcOrd="6" destOrd="0" presId="urn:microsoft.com/office/officeart/2005/8/layout/chevron2"/>
    <dgm:cxn modelId="{8FFF0C3D-70AB-47FE-A7B4-F6C99B16DFFD}" type="presParOf" srcId="{EEDB2C1D-1694-494C-AAB0-1200019C34DC}" destId="{A0279962-268F-47C2-A8D0-420B9470FCF3}" srcOrd="0" destOrd="0" presId="urn:microsoft.com/office/officeart/2005/8/layout/chevron2"/>
    <dgm:cxn modelId="{EF7FB1F8-792C-4C2D-921E-83B5CBD7A43D}" type="presParOf" srcId="{EEDB2C1D-1694-494C-AAB0-1200019C34DC}" destId="{494C19DA-D940-4746-848D-9A1D31FA09A1}" srcOrd="1" destOrd="0" presId="urn:microsoft.com/office/officeart/2005/8/layout/chevron2"/>
    <dgm:cxn modelId="{9E221240-4DB2-48AB-B343-47E1FB765EE4}" type="presParOf" srcId="{89AA9293-94C6-43D7-9D14-149A8BD2BDCB}" destId="{69268DE1-F5FA-44BE-94DD-F1DCB2305888}" srcOrd="7" destOrd="0" presId="urn:microsoft.com/office/officeart/2005/8/layout/chevron2"/>
    <dgm:cxn modelId="{51FF5A0A-AB44-4EB0-AAEE-59DC36BBD464}" type="presParOf" srcId="{89AA9293-94C6-43D7-9D14-149A8BD2BDCB}" destId="{D34FE03D-AB34-4C8C-89EB-BA56650B5C4A}" srcOrd="8" destOrd="0" presId="urn:microsoft.com/office/officeart/2005/8/layout/chevron2"/>
    <dgm:cxn modelId="{C641C764-50E4-42A5-8D14-715FA3601357}" type="presParOf" srcId="{D34FE03D-AB34-4C8C-89EB-BA56650B5C4A}" destId="{361EFF7A-0E61-45AB-9A45-7A7C39AA77FB}" srcOrd="0" destOrd="0" presId="urn:microsoft.com/office/officeart/2005/8/layout/chevron2"/>
    <dgm:cxn modelId="{86962526-A2F1-4EE0-B968-4F4041C8323C}" type="presParOf" srcId="{D34FE03D-AB34-4C8C-89EB-BA56650B5C4A}" destId="{13658D37-B582-43C8-8A90-BB73D11113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704AE-D6A8-4B15-B9C2-8C473988CC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C8560-25BE-472A-9EDE-6DBD0097D6A6}">
      <dgm:prSet phldrT="[Текст]" custT="1"/>
      <dgm:spPr/>
      <dgm:t>
        <a:bodyPr/>
        <a:lstStyle/>
        <a:p>
          <a:r>
            <a:rPr lang="ru-RU" sz="2400" b="1" dirty="0" smtClean="0"/>
            <a:t>Правило первое. </a:t>
          </a:r>
          <a:endParaRPr lang="ru-RU" sz="2400" dirty="0"/>
        </a:p>
      </dgm:t>
    </dgm:pt>
    <dgm:pt modelId="{92E828BC-D27E-47BA-9E78-F0BAF3E14DD6}" type="parTrans" cxnId="{B79961E0-E6C1-42A1-BD97-0DE334C946B6}">
      <dgm:prSet/>
      <dgm:spPr/>
      <dgm:t>
        <a:bodyPr/>
        <a:lstStyle/>
        <a:p>
          <a:endParaRPr lang="ru-RU"/>
        </a:p>
      </dgm:t>
    </dgm:pt>
    <dgm:pt modelId="{B1C2403E-FAEC-4EA2-81E1-EEE6338E0ADB}" type="sibTrans" cxnId="{B79961E0-E6C1-42A1-BD97-0DE334C946B6}">
      <dgm:prSet/>
      <dgm:spPr/>
      <dgm:t>
        <a:bodyPr/>
        <a:lstStyle/>
        <a:p>
          <a:endParaRPr lang="ru-RU"/>
        </a:p>
      </dgm:t>
    </dgm:pt>
    <dgm:pt modelId="{76A0D433-8668-4741-9DD7-4994B78CA8FD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К посещению музея необходимо целенаправленно готовиться, а потом закрепить полученные знания и впечатления. Ребёнок не подготовлен к восприятию сложного символического языка музея. Задача педагога  - помочь маленькому человечку в этой непростой и очень важной познавательной деятельности.</a:t>
          </a:r>
          <a:endParaRPr lang="ru-RU" sz="1800" dirty="0"/>
        </a:p>
      </dgm:t>
    </dgm:pt>
    <dgm:pt modelId="{FED92709-0368-43BB-B22C-21573586EBCF}" type="parTrans" cxnId="{49EF1343-24BC-40D6-952B-EB58CA605203}">
      <dgm:prSet/>
      <dgm:spPr/>
      <dgm:t>
        <a:bodyPr/>
        <a:lstStyle/>
        <a:p>
          <a:endParaRPr lang="ru-RU"/>
        </a:p>
      </dgm:t>
    </dgm:pt>
    <dgm:pt modelId="{3EC8DDE8-EE3C-419E-B4E9-A1F5ADFDC4CE}" type="sibTrans" cxnId="{49EF1343-24BC-40D6-952B-EB58CA605203}">
      <dgm:prSet/>
      <dgm:spPr/>
      <dgm:t>
        <a:bodyPr/>
        <a:lstStyle/>
        <a:p>
          <a:endParaRPr lang="ru-RU"/>
        </a:p>
      </dgm:t>
    </dgm:pt>
    <dgm:pt modelId="{A35D22E1-E15B-4A19-A27E-10C049F812C0}">
      <dgm:prSet phldrT="[Текст]" custT="1"/>
      <dgm:spPr/>
      <dgm:t>
        <a:bodyPr/>
        <a:lstStyle/>
        <a:p>
          <a:r>
            <a:rPr lang="ru-RU" sz="2400" b="1" dirty="0" smtClean="0"/>
            <a:t>Правило второе. </a:t>
          </a:r>
          <a:endParaRPr lang="ru-RU" sz="2400" dirty="0"/>
        </a:p>
      </dgm:t>
    </dgm:pt>
    <dgm:pt modelId="{ABC8096D-E855-4111-8FBB-9689D6DE730F}" type="parTrans" cxnId="{D4B9B599-C7C2-431A-8F88-86D4578756D2}">
      <dgm:prSet/>
      <dgm:spPr/>
      <dgm:t>
        <a:bodyPr/>
        <a:lstStyle/>
        <a:p>
          <a:endParaRPr lang="ru-RU"/>
        </a:p>
      </dgm:t>
    </dgm:pt>
    <dgm:pt modelId="{3D384BB9-E792-4240-8AE7-D985B7127F60}" type="sibTrans" cxnId="{D4B9B599-C7C2-431A-8F88-86D4578756D2}">
      <dgm:prSet/>
      <dgm:spPr/>
      <dgm:t>
        <a:bodyPr/>
        <a:lstStyle/>
        <a:p>
          <a:endParaRPr lang="ru-RU"/>
        </a:p>
      </dgm:t>
    </dgm:pt>
    <dgm:pt modelId="{04307B7D-6729-4A99-81E7-CE24B8CFA5E6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четко осознавать конечную задачу своей деятельности – формирование творческой личности, </a:t>
          </a:r>
          <a:r>
            <a:rPr lang="ru-RU" sz="1800" smtClean="0"/>
            <a:t>способной воспринимать </a:t>
          </a:r>
          <a:r>
            <a:rPr lang="ru-RU" sz="1800" dirty="0" smtClean="0"/>
            <a:t>культурное наследие и сознавать свою ответственность не только за его сохранение, но и за приумножение и передачу этого наследия другим поколениям.</a:t>
          </a:r>
          <a:endParaRPr lang="ru-RU" sz="1800" dirty="0"/>
        </a:p>
      </dgm:t>
    </dgm:pt>
    <dgm:pt modelId="{BA3178C1-F8E4-4E36-8596-BDE921E60F8D}" type="parTrans" cxnId="{F972E1FF-BC8F-4616-9B49-BB32FB4E3290}">
      <dgm:prSet/>
      <dgm:spPr/>
      <dgm:t>
        <a:bodyPr/>
        <a:lstStyle/>
        <a:p>
          <a:endParaRPr lang="ru-RU"/>
        </a:p>
      </dgm:t>
    </dgm:pt>
    <dgm:pt modelId="{7243DFC8-8BA1-4401-8CAB-3D3E49C449EF}" type="sibTrans" cxnId="{F972E1FF-BC8F-4616-9B49-BB32FB4E3290}">
      <dgm:prSet/>
      <dgm:spPr/>
      <dgm:t>
        <a:bodyPr/>
        <a:lstStyle/>
        <a:p>
          <a:endParaRPr lang="ru-RU"/>
        </a:p>
      </dgm:t>
    </dgm:pt>
    <dgm:pt modelId="{BCDCEEA6-2E57-48E5-9EFD-D9FAB565D0AD}" type="pres">
      <dgm:prSet presAssocID="{75F704AE-D6A8-4B15-B9C2-8C473988CC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C859F6-D3AD-4D6F-BFD4-E94162C2F2DE}" type="pres">
      <dgm:prSet presAssocID="{709C8560-25BE-472A-9EDE-6DBD0097D6A6}" presName="linNode" presStyleCnt="0"/>
      <dgm:spPr/>
    </dgm:pt>
    <dgm:pt modelId="{95934073-B7E9-4183-8B6E-01B4CAF54262}" type="pres">
      <dgm:prSet presAssocID="{709C8560-25BE-472A-9EDE-6DBD0097D6A6}" presName="parentShp" presStyleLbl="node1" presStyleIdx="0" presStyleCnt="2" custScaleX="5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8D78F-FADF-405D-A6DD-A7C59FDDEB72}" type="pres">
      <dgm:prSet presAssocID="{709C8560-25BE-472A-9EDE-6DBD0097D6A6}" presName="childShp" presStyleLbl="bgAccFollowNode1" presStyleIdx="0" presStyleCnt="2" custScaleX="130414" custScaleY="147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C7F9C-8712-47E8-BBB9-C5E7F26E59D1}" type="pres">
      <dgm:prSet presAssocID="{B1C2403E-FAEC-4EA2-81E1-EEE6338E0ADB}" presName="spacing" presStyleCnt="0"/>
      <dgm:spPr/>
    </dgm:pt>
    <dgm:pt modelId="{02CC1A88-653F-48A3-B21A-56D59DB89F78}" type="pres">
      <dgm:prSet presAssocID="{A35D22E1-E15B-4A19-A27E-10C049F812C0}" presName="linNode" presStyleCnt="0"/>
      <dgm:spPr/>
    </dgm:pt>
    <dgm:pt modelId="{D7937900-E6FD-4755-9EC6-CD3AB19FC5C0}" type="pres">
      <dgm:prSet presAssocID="{A35D22E1-E15B-4A19-A27E-10C049F812C0}" presName="parentShp" presStyleLbl="node1" presStyleIdx="1" presStyleCnt="2" custScaleX="55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B3781-114C-44DC-8A4A-D2BCB3ECD39E}" type="pres">
      <dgm:prSet presAssocID="{A35D22E1-E15B-4A19-A27E-10C049F812C0}" presName="childShp" presStyleLbl="bgAccFollowNode1" presStyleIdx="1" presStyleCnt="2" custScaleX="123333" custScaleY="147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72E1FF-BC8F-4616-9B49-BB32FB4E3290}" srcId="{A35D22E1-E15B-4A19-A27E-10C049F812C0}" destId="{04307B7D-6729-4A99-81E7-CE24B8CFA5E6}" srcOrd="0" destOrd="0" parTransId="{BA3178C1-F8E4-4E36-8596-BDE921E60F8D}" sibTransId="{7243DFC8-8BA1-4401-8CAB-3D3E49C449EF}"/>
    <dgm:cxn modelId="{B79961E0-E6C1-42A1-BD97-0DE334C946B6}" srcId="{75F704AE-D6A8-4B15-B9C2-8C473988CC3E}" destId="{709C8560-25BE-472A-9EDE-6DBD0097D6A6}" srcOrd="0" destOrd="0" parTransId="{92E828BC-D27E-47BA-9E78-F0BAF3E14DD6}" sibTransId="{B1C2403E-FAEC-4EA2-81E1-EEE6338E0ADB}"/>
    <dgm:cxn modelId="{CA343DDC-9FC9-4F6A-999E-CF9F712D6946}" type="presOf" srcId="{04307B7D-6729-4A99-81E7-CE24B8CFA5E6}" destId="{966B3781-114C-44DC-8A4A-D2BCB3ECD39E}" srcOrd="0" destOrd="0" presId="urn:microsoft.com/office/officeart/2005/8/layout/vList6"/>
    <dgm:cxn modelId="{FDD82B20-239A-44EB-ADF3-2605BC9912C3}" type="presOf" srcId="{75F704AE-D6A8-4B15-B9C2-8C473988CC3E}" destId="{BCDCEEA6-2E57-48E5-9EFD-D9FAB565D0AD}" srcOrd="0" destOrd="0" presId="urn:microsoft.com/office/officeart/2005/8/layout/vList6"/>
    <dgm:cxn modelId="{2C747028-F5D9-4204-9A25-FC3B86188205}" type="presOf" srcId="{76A0D433-8668-4741-9DD7-4994B78CA8FD}" destId="{FBB8D78F-FADF-405D-A6DD-A7C59FDDEB72}" srcOrd="0" destOrd="0" presId="urn:microsoft.com/office/officeart/2005/8/layout/vList6"/>
    <dgm:cxn modelId="{49EF1343-24BC-40D6-952B-EB58CA605203}" srcId="{709C8560-25BE-472A-9EDE-6DBD0097D6A6}" destId="{76A0D433-8668-4741-9DD7-4994B78CA8FD}" srcOrd="0" destOrd="0" parTransId="{FED92709-0368-43BB-B22C-21573586EBCF}" sibTransId="{3EC8DDE8-EE3C-419E-B4E9-A1F5ADFDC4CE}"/>
    <dgm:cxn modelId="{4DC00AA4-B61D-42DD-9073-A06CFEEDD616}" type="presOf" srcId="{709C8560-25BE-472A-9EDE-6DBD0097D6A6}" destId="{95934073-B7E9-4183-8B6E-01B4CAF54262}" srcOrd="0" destOrd="0" presId="urn:microsoft.com/office/officeart/2005/8/layout/vList6"/>
    <dgm:cxn modelId="{D4B9B599-C7C2-431A-8F88-86D4578756D2}" srcId="{75F704AE-D6A8-4B15-B9C2-8C473988CC3E}" destId="{A35D22E1-E15B-4A19-A27E-10C049F812C0}" srcOrd="1" destOrd="0" parTransId="{ABC8096D-E855-4111-8FBB-9689D6DE730F}" sibTransId="{3D384BB9-E792-4240-8AE7-D985B7127F60}"/>
    <dgm:cxn modelId="{2E0874B8-F824-4452-92F0-F8FBBB3A47AA}" type="presOf" srcId="{A35D22E1-E15B-4A19-A27E-10C049F812C0}" destId="{D7937900-E6FD-4755-9EC6-CD3AB19FC5C0}" srcOrd="0" destOrd="0" presId="urn:microsoft.com/office/officeart/2005/8/layout/vList6"/>
    <dgm:cxn modelId="{248897DD-8AEF-4E41-9892-B964CFC893F5}" type="presParOf" srcId="{BCDCEEA6-2E57-48E5-9EFD-D9FAB565D0AD}" destId="{97C859F6-D3AD-4D6F-BFD4-E94162C2F2DE}" srcOrd="0" destOrd="0" presId="urn:microsoft.com/office/officeart/2005/8/layout/vList6"/>
    <dgm:cxn modelId="{353029AF-84D6-4E86-A301-AB17AF04E3F7}" type="presParOf" srcId="{97C859F6-D3AD-4D6F-BFD4-E94162C2F2DE}" destId="{95934073-B7E9-4183-8B6E-01B4CAF54262}" srcOrd="0" destOrd="0" presId="urn:microsoft.com/office/officeart/2005/8/layout/vList6"/>
    <dgm:cxn modelId="{E1C799AC-443F-4B17-B1E9-465BA31A4794}" type="presParOf" srcId="{97C859F6-D3AD-4D6F-BFD4-E94162C2F2DE}" destId="{FBB8D78F-FADF-405D-A6DD-A7C59FDDEB72}" srcOrd="1" destOrd="0" presId="urn:microsoft.com/office/officeart/2005/8/layout/vList6"/>
    <dgm:cxn modelId="{CEB03809-3082-4CE0-ACFE-47A6B85B72D7}" type="presParOf" srcId="{BCDCEEA6-2E57-48E5-9EFD-D9FAB565D0AD}" destId="{C97C7F9C-8712-47E8-BBB9-C5E7F26E59D1}" srcOrd="1" destOrd="0" presId="urn:microsoft.com/office/officeart/2005/8/layout/vList6"/>
    <dgm:cxn modelId="{3F524548-8A8D-4FA8-8299-B6B06C922798}" type="presParOf" srcId="{BCDCEEA6-2E57-48E5-9EFD-D9FAB565D0AD}" destId="{02CC1A88-653F-48A3-B21A-56D59DB89F78}" srcOrd="2" destOrd="0" presId="urn:microsoft.com/office/officeart/2005/8/layout/vList6"/>
    <dgm:cxn modelId="{59C9787D-D221-4051-B68A-DCDE80F656F5}" type="presParOf" srcId="{02CC1A88-653F-48A3-B21A-56D59DB89F78}" destId="{D7937900-E6FD-4755-9EC6-CD3AB19FC5C0}" srcOrd="0" destOrd="0" presId="urn:microsoft.com/office/officeart/2005/8/layout/vList6"/>
    <dgm:cxn modelId="{309D669F-B93C-4AC6-9E4D-AEB073E550C9}" type="presParOf" srcId="{02CC1A88-653F-48A3-B21A-56D59DB89F78}" destId="{966B3781-114C-44DC-8A4A-D2BCB3ECD3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E63518-3B83-4FDE-A747-B4711C9BDDC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921894-DABA-4983-96C0-56E4F9F3EFFB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Интегрированные, основанные на </a:t>
          </a:r>
          <a:r>
            <a:rPr lang="ru-RU" sz="1600" b="1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межпредметных</a:t>
          </a:r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связях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DD8532-836B-4AE8-8581-ADAB607FAAD1}" type="parTrans" cxnId="{02092FB2-3E6C-479B-9640-C3DD7D926798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84DECD47-1E64-437A-BF31-9505BA7AF9BF}" type="sibTrans" cxnId="{02092FB2-3E6C-479B-9640-C3DD7D92679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191F1218-A673-4733-8D73-E46337C38911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Занятия, основанные на  исследовании, поисковой работы</a:t>
          </a:r>
          <a:r>
            <a:rPr lang="kk-KZ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изобретательства, анализа первоисточников, комментарий, путешествий, репортажа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0C7F34-1CA1-4D4A-A03C-843B9B49A9A9}" type="parTrans" cxnId="{66DDA691-5C20-4D22-BDCC-376870A97880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FFADAF60-08CD-42AD-8E97-C5E1E94AC9FC}" type="sibTrans" cxnId="{66DDA691-5C20-4D22-BDCC-376870A9788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65AF493D-95EC-4FE1-ACBA-E6A44198F019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Занятия с использованием фантазийной  концепции: занятие-сказка,  занятие- </a:t>
          </a:r>
        </a:p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сюрприз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0C4D04-EEAD-45C5-8228-B36BC9988F4F}" type="parTrans" cxnId="{EC4F6F20-B762-4385-81F9-8CEB6E43A7F7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BAC8EA7-8591-45F4-A738-677520B3E172}" type="sibTrans" cxnId="{EC4F6F20-B762-4385-81F9-8CEB6E43A7F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E84AE4D8-BAF8-4334-83FC-51B00E0352F5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Занятия, основанные на имитации деятельности учреждений и организаций: работа в редакции газеты, в мастерской и </a:t>
          </a:r>
          <a:r>
            <a:rPr lang="ru-RU" sz="1600" b="1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др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C4AD9-7978-4F50-8649-8F41B44352EB}" type="parTrans" cxnId="{3E6FDFAE-1E80-4DEA-8055-309A49F17B19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591A461A-BD2C-4E26-B0A6-DE6FB7EA8771}" type="sibTrans" cxnId="{3E6FDFAE-1E80-4DEA-8055-309A49F17B1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E7244C3-736A-4A4A-BBA9-085E43C1B510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Занятия в форме соревнований и игр, конкурсов, турниров, эстафет, викторин</a:t>
          </a:r>
        </a:p>
      </dgm:t>
    </dgm:pt>
    <dgm:pt modelId="{09A898E8-3B57-492E-9518-5A1DE2B96F62}" type="parTrans" cxnId="{75294C4D-7E19-4214-B592-004594DC1628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9EF1F6D6-D089-4FDC-9D6D-7B852BD17091}" type="sibTrans" cxnId="{75294C4D-7E19-4214-B592-004594DC1628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103601EA-E566-4FBC-A6CB-3B40C1F4F3A0}" type="pres">
      <dgm:prSet presAssocID="{D9E63518-3B83-4FDE-A747-B4711C9BDD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52524-C28B-4A5D-B38D-B3BE1103D85C}" type="pres">
      <dgm:prSet presAssocID="{F0921894-DABA-4983-96C0-56E4F9F3EFFB}" presName="node" presStyleLbl="node1" presStyleIdx="0" presStyleCnt="5" custScaleX="119826" custScaleY="132416" custRadScaleRad="171532" custRadScaleInc="-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21D98-7BB4-42F1-A180-44AD9F8E7522}" type="pres">
      <dgm:prSet presAssocID="{F0921894-DABA-4983-96C0-56E4F9F3EFFB}" presName="spNode" presStyleCnt="0"/>
      <dgm:spPr/>
    </dgm:pt>
    <dgm:pt modelId="{E0794803-7798-4020-AFD3-68F7B11E770C}" type="pres">
      <dgm:prSet presAssocID="{84DECD47-1E64-437A-BF31-9505BA7AF9B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67CB480-67E7-4A6F-AC17-DF4DC02C7EA6}" type="pres">
      <dgm:prSet presAssocID="{191F1218-A673-4733-8D73-E46337C38911}" presName="node" presStyleLbl="node1" presStyleIdx="1" presStyleCnt="5" custScaleX="162294" custScaleY="170958" custRadScaleRad="106288" custRadScaleInc="1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A88C1-2C0D-434C-8659-ABDE653004DA}" type="pres">
      <dgm:prSet presAssocID="{191F1218-A673-4733-8D73-E46337C38911}" presName="spNode" presStyleCnt="0"/>
      <dgm:spPr/>
    </dgm:pt>
    <dgm:pt modelId="{B1792F3D-167A-4D92-99F8-E9A4CD6A3EA7}" type="pres">
      <dgm:prSet presAssocID="{FFADAF60-08CD-42AD-8E97-C5E1E94AC9F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F1BB072-C886-42BA-99D3-EF85A517F2E9}" type="pres">
      <dgm:prSet presAssocID="{65AF493D-95EC-4FE1-ACBA-E6A44198F019}" presName="node" presStyleLbl="node1" presStyleIdx="2" presStyleCnt="5" custScaleX="155506" custScaleY="174881" custRadScaleRad="104214" custRadScaleInc="-2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9DA71-BEE2-4940-B3B7-A580297E789E}" type="pres">
      <dgm:prSet presAssocID="{65AF493D-95EC-4FE1-ACBA-E6A44198F019}" presName="spNode" presStyleCnt="0"/>
      <dgm:spPr/>
    </dgm:pt>
    <dgm:pt modelId="{6A9CE906-42CA-469F-A0BE-BE65B6E107A7}" type="pres">
      <dgm:prSet presAssocID="{DBAC8EA7-8591-45F4-A738-677520B3E17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72B8474-1EFA-4F24-B69B-683718074BAE}" type="pres">
      <dgm:prSet presAssocID="{E84AE4D8-BAF8-4334-83FC-51B00E0352F5}" presName="node" presStyleLbl="node1" presStyleIdx="3" presStyleCnt="5" custScaleX="146269" custScaleY="178015" custRadScaleRad="101898" custRadScaleInc="22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B2027-E12C-4F26-967D-551CC96257F5}" type="pres">
      <dgm:prSet presAssocID="{E84AE4D8-BAF8-4334-83FC-51B00E0352F5}" presName="spNode" presStyleCnt="0"/>
      <dgm:spPr/>
    </dgm:pt>
    <dgm:pt modelId="{750154D2-C3FA-465B-8A7D-119F61FE612C}" type="pres">
      <dgm:prSet presAssocID="{591A461A-BD2C-4E26-B0A6-DE6FB7EA877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1773F6E-0427-407F-9582-D92304AA3AF0}" type="pres">
      <dgm:prSet presAssocID="{CE7244C3-736A-4A4A-BBA9-085E43C1B510}" presName="node" presStyleLbl="node1" presStyleIdx="4" presStyleCnt="5" custScaleX="155654" custScaleY="169614" custRadScaleRad="104042" custRadScaleInc="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43EEC-C6E3-4C45-AD8F-60091E70088B}" type="pres">
      <dgm:prSet presAssocID="{CE7244C3-736A-4A4A-BBA9-085E43C1B510}" presName="spNode" presStyleCnt="0"/>
      <dgm:spPr/>
    </dgm:pt>
    <dgm:pt modelId="{D4AABF2E-4A41-423C-A482-9C4948A64072}" type="pres">
      <dgm:prSet presAssocID="{9EF1F6D6-D089-4FDC-9D6D-7B852BD1709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8B0C333-8B9D-4F01-B2A0-C160B4391298}" type="presOf" srcId="{E84AE4D8-BAF8-4334-83FC-51B00E0352F5}" destId="{572B8474-1EFA-4F24-B69B-683718074BAE}" srcOrd="0" destOrd="0" presId="urn:microsoft.com/office/officeart/2005/8/layout/cycle6"/>
    <dgm:cxn modelId="{EC4F6F20-B762-4385-81F9-8CEB6E43A7F7}" srcId="{D9E63518-3B83-4FDE-A747-B4711C9BDDCD}" destId="{65AF493D-95EC-4FE1-ACBA-E6A44198F019}" srcOrd="2" destOrd="0" parTransId="{300C4D04-EEAD-45C5-8228-B36BC9988F4F}" sibTransId="{DBAC8EA7-8591-45F4-A738-677520B3E172}"/>
    <dgm:cxn modelId="{B1744E4F-8828-40E9-96DF-B90EE80A6BAF}" type="presOf" srcId="{DBAC8EA7-8591-45F4-A738-677520B3E172}" destId="{6A9CE906-42CA-469F-A0BE-BE65B6E107A7}" srcOrd="0" destOrd="0" presId="urn:microsoft.com/office/officeart/2005/8/layout/cycle6"/>
    <dgm:cxn modelId="{66DDA691-5C20-4D22-BDCC-376870A97880}" srcId="{D9E63518-3B83-4FDE-A747-B4711C9BDDCD}" destId="{191F1218-A673-4733-8D73-E46337C38911}" srcOrd="1" destOrd="0" parTransId="{E40C7F34-1CA1-4D4A-A03C-843B9B49A9A9}" sibTransId="{FFADAF60-08CD-42AD-8E97-C5E1E94AC9FC}"/>
    <dgm:cxn modelId="{75294C4D-7E19-4214-B592-004594DC1628}" srcId="{D9E63518-3B83-4FDE-A747-B4711C9BDDCD}" destId="{CE7244C3-736A-4A4A-BBA9-085E43C1B510}" srcOrd="4" destOrd="0" parTransId="{09A898E8-3B57-492E-9518-5A1DE2B96F62}" sibTransId="{9EF1F6D6-D089-4FDC-9D6D-7B852BD17091}"/>
    <dgm:cxn modelId="{CEC70593-B6D5-4E83-B3D2-5AD77E9B8730}" type="presOf" srcId="{D9E63518-3B83-4FDE-A747-B4711C9BDDCD}" destId="{103601EA-E566-4FBC-A6CB-3B40C1F4F3A0}" srcOrd="0" destOrd="0" presId="urn:microsoft.com/office/officeart/2005/8/layout/cycle6"/>
    <dgm:cxn modelId="{02092FB2-3E6C-479B-9640-C3DD7D926798}" srcId="{D9E63518-3B83-4FDE-A747-B4711C9BDDCD}" destId="{F0921894-DABA-4983-96C0-56E4F9F3EFFB}" srcOrd="0" destOrd="0" parTransId="{37DD8532-836B-4AE8-8581-ADAB607FAAD1}" sibTransId="{84DECD47-1E64-437A-BF31-9505BA7AF9BF}"/>
    <dgm:cxn modelId="{371C6D06-CA3D-479E-8F6A-30594CE74F59}" type="presOf" srcId="{65AF493D-95EC-4FE1-ACBA-E6A44198F019}" destId="{3F1BB072-C886-42BA-99D3-EF85A517F2E9}" srcOrd="0" destOrd="0" presId="urn:microsoft.com/office/officeart/2005/8/layout/cycle6"/>
    <dgm:cxn modelId="{3E6FDFAE-1E80-4DEA-8055-309A49F17B19}" srcId="{D9E63518-3B83-4FDE-A747-B4711C9BDDCD}" destId="{E84AE4D8-BAF8-4334-83FC-51B00E0352F5}" srcOrd="3" destOrd="0" parTransId="{AE3C4AD9-7978-4F50-8649-8F41B44352EB}" sibTransId="{591A461A-BD2C-4E26-B0A6-DE6FB7EA8771}"/>
    <dgm:cxn modelId="{400D8107-81D9-4141-A310-C6589EFB83DD}" type="presOf" srcId="{84DECD47-1E64-437A-BF31-9505BA7AF9BF}" destId="{E0794803-7798-4020-AFD3-68F7B11E770C}" srcOrd="0" destOrd="0" presId="urn:microsoft.com/office/officeart/2005/8/layout/cycle6"/>
    <dgm:cxn modelId="{FADD86FD-0982-4ED6-82DA-E6085ACD9545}" type="presOf" srcId="{CE7244C3-736A-4A4A-BBA9-085E43C1B510}" destId="{41773F6E-0427-407F-9582-D92304AA3AF0}" srcOrd="0" destOrd="0" presId="urn:microsoft.com/office/officeart/2005/8/layout/cycle6"/>
    <dgm:cxn modelId="{34FA7B50-D141-4A11-9415-E51491CC49E4}" type="presOf" srcId="{9EF1F6D6-D089-4FDC-9D6D-7B852BD17091}" destId="{D4AABF2E-4A41-423C-A482-9C4948A64072}" srcOrd="0" destOrd="0" presId="urn:microsoft.com/office/officeart/2005/8/layout/cycle6"/>
    <dgm:cxn modelId="{5E715DD9-8527-49FF-9B79-047D7426EEC0}" type="presOf" srcId="{FFADAF60-08CD-42AD-8E97-C5E1E94AC9FC}" destId="{B1792F3D-167A-4D92-99F8-E9A4CD6A3EA7}" srcOrd="0" destOrd="0" presId="urn:microsoft.com/office/officeart/2005/8/layout/cycle6"/>
    <dgm:cxn modelId="{0CF9F48A-9583-4DE6-AD45-0BBE6D0D5593}" type="presOf" srcId="{F0921894-DABA-4983-96C0-56E4F9F3EFFB}" destId="{93652524-C28B-4A5D-B38D-B3BE1103D85C}" srcOrd="0" destOrd="0" presId="urn:microsoft.com/office/officeart/2005/8/layout/cycle6"/>
    <dgm:cxn modelId="{2B667248-2684-42E2-B293-9596C9203D3E}" type="presOf" srcId="{591A461A-BD2C-4E26-B0A6-DE6FB7EA8771}" destId="{750154D2-C3FA-465B-8A7D-119F61FE612C}" srcOrd="0" destOrd="0" presId="urn:microsoft.com/office/officeart/2005/8/layout/cycle6"/>
    <dgm:cxn modelId="{D294945B-F1AF-4788-A051-33233195F9A4}" type="presOf" srcId="{191F1218-A673-4733-8D73-E46337C38911}" destId="{C67CB480-67E7-4A6F-AC17-DF4DC02C7EA6}" srcOrd="0" destOrd="0" presId="urn:microsoft.com/office/officeart/2005/8/layout/cycle6"/>
    <dgm:cxn modelId="{A0382309-23A2-4FFB-860F-67160222CC93}" type="presParOf" srcId="{103601EA-E566-4FBC-A6CB-3B40C1F4F3A0}" destId="{93652524-C28B-4A5D-B38D-B3BE1103D85C}" srcOrd="0" destOrd="0" presId="urn:microsoft.com/office/officeart/2005/8/layout/cycle6"/>
    <dgm:cxn modelId="{3EE94A16-9F9C-40C3-B3D8-BB0C7E00E482}" type="presParOf" srcId="{103601EA-E566-4FBC-A6CB-3B40C1F4F3A0}" destId="{08A21D98-7BB4-42F1-A180-44AD9F8E7522}" srcOrd="1" destOrd="0" presId="urn:microsoft.com/office/officeart/2005/8/layout/cycle6"/>
    <dgm:cxn modelId="{C95B53A3-8EC2-443E-927E-3BCAF5BB2CB9}" type="presParOf" srcId="{103601EA-E566-4FBC-A6CB-3B40C1F4F3A0}" destId="{E0794803-7798-4020-AFD3-68F7B11E770C}" srcOrd="2" destOrd="0" presId="urn:microsoft.com/office/officeart/2005/8/layout/cycle6"/>
    <dgm:cxn modelId="{0506BF43-98E3-4A19-8289-28F569E2B9F8}" type="presParOf" srcId="{103601EA-E566-4FBC-A6CB-3B40C1F4F3A0}" destId="{C67CB480-67E7-4A6F-AC17-DF4DC02C7EA6}" srcOrd="3" destOrd="0" presId="urn:microsoft.com/office/officeart/2005/8/layout/cycle6"/>
    <dgm:cxn modelId="{57269576-80CD-48FA-8076-0D8F41ACAEDE}" type="presParOf" srcId="{103601EA-E566-4FBC-A6CB-3B40C1F4F3A0}" destId="{B34A88C1-2C0D-434C-8659-ABDE653004DA}" srcOrd="4" destOrd="0" presId="urn:microsoft.com/office/officeart/2005/8/layout/cycle6"/>
    <dgm:cxn modelId="{18328338-477F-4A4B-8C96-249D91ABBF79}" type="presParOf" srcId="{103601EA-E566-4FBC-A6CB-3B40C1F4F3A0}" destId="{B1792F3D-167A-4D92-99F8-E9A4CD6A3EA7}" srcOrd="5" destOrd="0" presId="urn:microsoft.com/office/officeart/2005/8/layout/cycle6"/>
    <dgm:cxn modelId="{502AD493-2D36-491D-8A48-D588713384B8}" type="presParOf" srcId="{103601EA-E566-4FBC-A6CB-3B40C1F4F3A0}" destId="{3F1BB072-C886-42BA-99D3-EF85A517F2E9}" srcOrd="6" destOrd="0" presId="urn:microsoft.com/office/officeart/2005/8/layout/cycle6"/>
    <dgm:cxn modelId="{A7B4B6AB-44CC-4523-9303-6086ABCA69FF}" type="presParOf" srcId="{103601EA-E566-4FBC-A6CB-3B40C1F4F3A0}" destId="{FA39DA71-BEE2-4940-B3B7-A580297E789E}" srcOrd="7" destOrd="0" presId="urn:microsoft.com/office/officeart/2005/8/layout/cycle6"/>
    <dgm:cxn modelId="{60FDECEA-9A28-4487-AC06-6B3B6FE73830}" type="presParOf" srcId="{103601EA-E566-4FBC-A6CB-3B40C1F4F3A0}" destId="{6A9CE906-42CA-469F-A0BE-BE65B6E107A7}" srcOrd="8" destOrd="0" presId="urn:microsoft.com/office/officeart/2005/8/layout/cycle6"/>
    <dgm:cxn modelId="{DFA92536-45DB-4EFF-BE77-65D0CF382DEE}" type="presParOf" srcId="{103601EA-E566-4FBC-A6CB-3B40C1F4F3A0}" destId="{572B8474-1EFA-4F24-B69B-683718074BAE}" srcOrd="9" destOrd="0" presId="urn:microsoft.com/office/officeart/2005/8/layout/cycle6"/>
    <dgm:cxn modelId="{C65F77CA-5721-4FEC-BFFA-CCF543D22119}" type="presParOf" srcId="{103601EA-E566-4FBC-A6CB-3B40C1F4F3A0}" destId="{F54B2027-E12C-4F26-967D-551CC96257F5}" srcOrd="10" destOrd="0" presId="urn:microsoft.com/office/officeart/2005/8/layout/cycle6"/>
    <dgm:cxn modelId="{995E99E1-9678-417B-8DED-35C383022DE6}" type="presParOf" srcId="{103601EA-E566-4FBC-A6CB-3B40C1F4F3A0}" destId="{750154D2-C3FA-465B-8A7D-119F61FE612C}" srcOrd="11" destOrd="0" presId="urn:microsoft.com/office/officeart/2005/8/layout/cycle6"/>
    <dgm:cxn modelId="{35D9186F-2F03-4FA2-8BFD-19B626CC2A0E}" type="presParOf" srcId="{103601EA-E566-4FBC-A6CB-3B40C1F4F3A0}" destId="{41773F6E-0427-407F-9582-D92304AA3AF0}" srcOrd="12" destOrd="0" presId="urn:microsoft.com/office/officeart/2005/8/layout/cycle6"/>
    <dgm:cxn modelId="{20CD4944-229A-4C40-96A8-F1CD0626BB54}" type="presParOf" srcId="{103601EA-E566-4FBC-A6CB-3B40C1F4F3A0}" destId="{00C43EEC-C6E3-4C45-AD8F-60091E70088B}" srcOrd="13" destOrd="0" presId="urn:microsoft.com/office/officeart/2005/8/layout/cycle6"/>
    <dgm:cxn modelId="{8E5C51BD-F2B3-41F0-8A65-E4E1420F1AE4}" type="presParOf" srcId="{103601EA-E566-4FBC-A6CB-3B40C1F4F3A0}" destId="{D4AABF2E-4A41-423C-A482-9C4948A64072}" srcOrd="14" destOrd="0" presId="urn:microsoft.com/office/officeart/2005/8/layout/cycle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9D1F6-DF9B-4337-9E6E-0C0204D4E628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900DC-BEBC-43BC-A3A5-5FFE3AEABFCE}">
      <dgm:prSet phldrT="[Текст]" custT="1"/>
      <dgm:spPr/>
      <dgm:t>
        <a:bodyPr/>
        <a:lstStyle/>
        <a:p>
          <a:r>
            <a:rPr lang="ru-RU" sz="2000" b="1" dirty="0" smtClean="0"/>
            <a:t>Специфичные для музейной педагогики методы  и приемы</a:t>
          </a:r>
          <a:endParaRPr lang="ru-RU" sz="2000" b="1" dirty="0"/>
        </a:p>
      </dgm:t>
    </dgm:pt>
    <dgm:pt modelId="{DA187495-6577-47B5-A183-30350A2CF31E}" type="parTrans" cxnId="{5B4E8B7F-DD71-4B0E-8EB4-9AA4BE2EC24F}">
      <dgm:prSet/>
      <dgm:spPr/>
      <dgm:t>
        <a:bodyPr/>
        <a:lstStyle/>
        <a:p>
          <a:endParaRPr lang="ru-RU"/>
        </a:p>
      </dgm:t>
    </dgm:pt>
    <dgm:pt modelId="{957680CA-AAFE-4FE2-9014-21243E347DED}" type="sibTrans" cxnId="{5B4E8B7F-DD71-4B0E-8EB4-9AA4BE2EC24F}">
      <dgm:prSet/>
      <dgm:spPr/>
      <dgm:t>
        <a:bodyPr/>
        <a:lstStyle/>
        <a:p>
          <a:endParaRPr lang="ru-RU"/>
        </a:p>
      </dgm:t>
    </dgm:pt>
    <dgm:pt modelId="{E370D5D0-5E7B-4EC3-8B1D-4840A183C4BF}">
      <dgm:prSet phldrT="[Текст]" custT="1"/>
      <dgm:spPr/>
      <dgm:t>
        <a:bodyPr/>
        <a:lstStyle/>
        <a:p>
          <a:r>
            <a:rPr lang="ru-RU" sz="1800" dirty="0" smtClean="0"/>
            <a:t>репортажи</a:t>
          </a:r>
          <a:endParaRPr lang="ru-RU" sz="1800" dirty="0"/>
        </a:p>
      </dgm:t>
    </dgm:pt>
    <dgm:pt modelId="{68DFCB36-CD18-4810-B079-349922A4EEC7}" type="parTrans" cxnId="{62E024DC-AAC3-4679-BA64-2F7E5150907C}">
      <dgm:prSet/>
      <dgm:spPr/>
      <dgm:t>
        <a:bodyPr/>
        <a:lstStyle/>
        <a:p>
          <a:endParaRPr lang="ru-RU"/>
        </a:p>
      </dgm:t>
    </dgm:pt>
    <dgm:pt modelId="{2C697570-5892-4504-A41A-6B37E12E7A4E}" type="sibTrans" cxnId="{62E024DC-AAC3-4679-BA64-2F7E5150907C}">
      <dgm:prSet/>
      <dgm:spPr/>
      <dgm:t>
        <a:bodyPr/>
        <a:lstStyle/>
        <a:p>
          <a:endParaRPr lang="ru-RU"/>
        </a:p>
      </dgm:t>
    </dgm:pt>
    <dgm:pt modelId="{8B6F428D-09E1-49D2-B5B4-8FB790CFB3BB}">
      <dgm:prSet phldrT="[Текст]" custT="1"/>
      <dgm:spPr/>
      <dgm:t>
        <a:bodyPr/>
        <a:lstStyle/>
        <a:p>
          <a:r>
            <a:rPr lang="ru-RU" sz="1800" dirty="0" smtClean="0"/>
            <a:t>Игры-экскурсии</a:t>
          </a:r>
          <a:endParaRPr lang="ru-RU" sz="1800" dirty="0"/>
        </a:p>
      </dgm:t>
    </dgm:pt>
    <dgm:pt modelId="{3807F34A-164A-47C1-B18E-164EC3F2A149}" type="parTrans" cxnId="{626FFFC6-2DC5-44D9-927C-C488569FF086}">
      <dgm:prSet/>
      <dgm:spPr/>
      <dgm:t>
        <a:bodyPr/>
        <a:lstStyle/>
        <a:p>
          <a:endParaRPr lang="ru-RU"/>
        </a:p>
      </dgm:t>
    </dgm:pt>
    <dgm:pt modelId="{3F78AB2B-463A-4D24-9186-1AAAA4C660F1}" type="sibTrans" cxnId="{626FFFC6-2DC5-44D9-927C-C488569FF086}">
      <dgm:prSet/>
      <dgm:spPr/>
      <dgm:t>
        <a:bodyPr/>
        <a:lstStyle/>
        <a:p>
          <a:endParaRPr lang="ru-RU"/>
        </a:p>
      </dgm:t>
    </dgm:pt>
    <dgm:pt modelId="{B4208301-BCB9-46C3-81E1-D819B461E45C}">
      <dgm:prSet phldrT="[Текст]" custT="1"/>
      <dgm:spPr/>
      <dgm:t>
        <a:bodyPr/>
        <a:lstStyle/>
        <a:p>
          <a:r>
            <a:rPr lang="ru-RU" sz="1800" dirty="0" smtClean="0"/>
            <a:t>Экскурсы в историю предметов</a:t>
          </a:r>
          <a:endParaRPr lang="ru-RU" sz="1800" dirty="0"/>
        </a:p>
      </dgm:t>
    </dgm:pt>
    <dgm:pt modelId="{194226B1-32C4-4CBE-A107-587A7A2C82B7}" type="parTrans" cxnId="{8508E0E8-B518-41F0-8D35-F9D9E5B228A3}">
      <dgm:prSet/>
      <dgm:spPr/>
      <dgm:t>
        <a:bodyPr/>
        <a:lstStyle/>
        <a:p>
          <a:endParaRPr lang="ru-RU"/>
        </a:p>
      </dgm:t>
    </dgm:pt>
    <dgm:pt modelId="{7B275CE2-8D12-4265-BC87-A0C263DF83B2}" type="sibTrans" cxnId="{8508E0E8-B518-41F0-8D35-F9D9E5B228A3}">
      <dgm:prSet/>
      <dgm:spPr/>
      <dgm:t>
        <a:bodyPr/>
        <a:lstStyle/>
        <a:p>
          <a:endParaRPr lang="ru-RU"/>
        </a:p>
      </dgm:t>
    </dgm:pt>
    <dgm:pt modelId="{E82A8B24-B85E-44F6-ABE0-5D16A95857D1}">
      <dgm:prSet phldrT="[Текст]" custT="1"/>
      <dgm:spPr/>
      <dgm:t>
        <a:bodyPr/>
        <a:lstStyle/>
        <a:p>
          <a:r>
            <a:rPr lang="ru-RU" sz="1800" dirty="0" smtClean="0"/>
            <a:t>Рассказы детей-гидов</a:t>
          </a:r>
          <a:endParaRPr lang="ru-RU" sz="1800" dirty="0"/>
        </a:p>
      </dgm:t>
    </dgm:pt>
    <dgm:pt modelId="{80A6CD44-9D9B-4E39-BBE8-A4F89909A2EA}" type="parTrans" cxnId="{BBDA8BBC-3748-44C5-B902-94F82B1FDC76}">
      <dgm:prSet/>
      <dgm:spPr/>
      <dgm:t>
        <a:bodyPr/>
        <a:lstStyle/>
        <a:p>
          <a:endParaRPr lang="ru-RU"/>
        </a:p>
      </dgm:t>
    </dgm:pt>
    <dgm:pt modelId="{47E51339-F595-4C7C-8CFD-7EC48CDCAA58}" type="sibTrans" cxnId="{BBDA8BBC-3748-44C5-B902-94F82B1FDC76}">
      <dgm:prSet/>
      <dgm:spPr/>
      <dgm:t>
        <a:bodyPr/>
        <a:lstStyle/>
        <a:p>
          <a:endParaRPr lang="ru-RU"/>
        </a:p>
      </dgm:t>
    </dgm:pt>
    <dgm:pt modelId="{77227762-F65E-4829-956B-31DC4412BC55}">
      <dgm:prSet custT="1"/>
      <dgm:spPr/>
      <dgm:t>
        <a:bodyPr/>
        <a:lstStyle/>
        <a:p>
          <a:r>
            <a:rPr lang="ru-RU" sz="1800" dirty="0" smtClean="0"/>
            <a:t>выставки</a:t>
          </a:r>
          <a:endParaRPr lang="ru-RU" sz="1800" dirty="0"/>
        </a:p>
      </dgm:t>
    </dgm:pt>
    <dgm:pt modelId="{A3C63381-C822-4808-902D-89981AD1196D}" type="parTrans" cxnId="{8B200865-CDA4-4428-9ED9-B326361AF939}">
      <dgm:prSet/>
      <dgm:spPr/>
      <dgm:t>
        <a:bodyPr/>
        <a:lstStyle/>
        <a:p>
          <a:endParaRPr lang="ru-RU"/>
        </a:p>
      </dgm:t>
    </dgm:pt>
    <dgm:pt modelId="{EC156324-9ABF-4067-A45F-E76D677E9002}" type="sibTrans" cxnId="{8B200865-CDA4-4428-9ED9-B326361AF939}">
      <dgm:prSet/>
      <dgm:spPr/>
      <dgm:t>
        <a:bodyPr/>
        <a:lstStyle/>
        <a:p>
          <a:endParaRPr lang="ru-RU"/>
        </a:p>
      </dgm:t>
    </dgm:pt>
    <dgm:pt modelId="{01E01B3F-DEDB-4E8D-B539-D8D99215CD5D}" type="pres">
      <dgm:prSet presAssocID="{8C09D1F6-DF9B-4337-9E6E-0C0204D4E6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FC8E8-5AFD-4664-8974-07A45065C02D}" type="pres">
      <dgm:prSet presAssocID="{77E900DC-BEBC-43BC-A3A5-5FFE3AEABFCE}" presName="centerShape" presStyleLbl="node0" presStyleIdx="0" presStyleCnt="1" custScaleX="160758" custScaleY="139687"/>
      <dgm:spPr/>
      <dgm:t>
        <a:bodyPr/>
        <a:lstStyle/>
        <a:p>
          <a:endParaRPr lang="ru-RU"/>
        </a:p>
      </dgm:t>
    </dgm:pt>
    <dgm:pt modelId="{9CCCD0D0-3A91-4A77-ADFE-18C32739A852}" type="pres">
      <dgm:prSet presAssocID="{68DFCB36-CD18-4810-B079-349922A4EEC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D470C4E-1192-4996-985A-4FD0F88FC4F0}" type="pres">
      <dgm:prSet presAssocID="{68DFCB36-CD18-4810-B079-349922A4EEC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F320FC5-5606-4D5E-9C95-F1F434D54D9F}" type="pres">
      <dgm:prSet presAssocID="{E370D5D0-5E7B-4EC3-8B1D-4840A183C4BF}" presName="node" presStyleLbl="node1" presStyleIdx="0" presStyleCnt="5" custScaleX="13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B31EF-4FA7-4162-9F5C-0BCAAB527D9B}" type="pres">
      <dgm:prSet presAssocID="{3807F34A-164A-47C1-B18E-164EC3F2A14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B0734FD-81BF-4751-99BB-26F7586CF990}" type="pres">
      <dgm:prSet presAssocID="{3807F34A-164A-47C1-B18E-164EC3F2A14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69E6AD8-5F93-456E-8EE2-605D0E3D11AF}" type="pres">
      <dgm:prSet presAssocID="{8B6F428D-09E1-49D2-B5B4-8FB790CFB3BB}" presName="node" presStyleLbl="node1" presStyleIdx="1" presStyleCnt="5" custScaleX="122091" custScaleY="101862" custRadScaleRad="140147" custRadScaleInc="-3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B9143-FF34-4078-97E7-6B6FD9B72F1E}" type="pres">
      <dgm:prSet presAssocID="{194226B1-32C4-4CBE-A107-587A7A2C82B7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A9C1FE8-BDC6-41E5-B6B6-50A7A935D740}" type="pres">
      <dgm:prSet presAssocID="{194226B1-32C4-4CBE-A107-587A7A2C82B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03AF8A7-876E-49B6-B3D6-F60BD9D6DFB7}" type="pres">
      <dgm:prSet presAssocID="{B4208301-BCB9-46C3-81E1-D819B461E45C}" presName="node" presStyleLbl="node1" presStyleIdx="2" presStyleCnt="5" custScaleX="133978" custRadScaleRad="122099" custRadScaleInc="-43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58A88-FD8E-48CF-B310-C9BF0503CB4D}" type="pres">
      <dgm:prSet presAssocID="{80A6CD44-9D9B-4E39-BBE8-A4F89909A2E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BE6E5F0F-8048-4A6B-9B5F-4055760AA94C}" type="pres">
      <dgm:prSet presAssocID="{80A6CD44-9D9B-4E39-BBE8-A4F89909A2E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3F3CF4E-E0A1-438D-863C-301711033B18}" type="pres">
      <dgm:prSet presAssocID="{E82A8B24-B85E-44F6-ABE0-5D16A95857D1}" presName="node" presStyleLbl="node1" presStyleIdx="3" presStyleCnt="5" custScaleX="126353" custRadScaleRad="118934" custRadScaleInc="3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F6EA1-A040-411C-A811-5E3772DDD53F}" type="pres">
      <dgm:prSet presAssocID="{A3C63381-C822-4808-902D-89981AD1196D}" presName="parTrans" presStyleLbl="sibTrans2D1" presStyleIdx="4" presStyleCnt="5"/>
      <dgm:spPr/>
      <dgm:t>
        <a:bodyPr/>
        <a:lstStyle/>
        <a:p>
          <a:endParaRPr lang="ru-RU"/>
        </a:p>
      </dgm:t>
    </dgm:pt>
    <dgm:pt modelId="{9974A9A1-4105-485B-8092-D0191B6C23FF}" type="pres">
      <dgm:prSet presAssocID="{A3C63381-C822-4808-902D-89981AD1196D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0A2905A-44DA-4616-B857-E3FFE3E85844}" type="pres">
      <dgm:prSet presAssocID="{77227762-F65E-4829-956B-31DC4412BC55}" presName="node" presStyleLbl="node1" presStyleIdx="4" presStyleCnt="5" custRadScaleRad="131039" custRadScaleInc="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024DC-AAC3-4679-BA64-2F7E5150907C}" srcId="{77E900DC-BEBC-43BC-A3A5-5FFE3AEABFCE}" destId="{E370D5D0-5E7B-4EC3-8B1D-4840A183C4BF}" srcOrd="0" destOrd="0" parTransId="{68DFCB36-CD18-4810-B079-349922A4EEC7}" sibTransId="{2C697570-5892-4504-A41A-6B37E12E7A4E}"/>
    <dgm:cxn modelId="{D67A8474-78FF-4790-94EF-A6FE574C901B}" type="presOf" srcId="{68DFCB36-CD18-4810-B079-349922A4EEC7}" destId="{AD470C4E-1192-4996-985A-4FD0F88FC4F0}" srcOrd="1" destOrd="0" presId="urn:microsoft.com/office/officeart/2005/8/layout/radial5"/>
    <dgm:cxn modelId="{8B200865-CDA4-4428-9ED9-B326361AF939}" srcId="{77E900DC-BEBC-43BC-A3A5-5FFE3AEABFCE}" destId="{77227762-F65E-4829-956B-31DC4412BC55}" srcOrd="4" destOrd="0" parTransId="{A3C63381-C822-4808-902D-89981AD1196D}" sibTransId="{EC156324-9ABF-4067-A45F-E76D677E9002}"/>
    <dgm:cxn modelId="{F1A5A93F-DA15-4770-ACD8-735A6FFEA57E}" type="presOf" srcId="{68DFCB36-CD18-4810-B079-349922A4EEC7}" destId="{9CCCD0D0-3A91-4A77-ADFE-18C32739A852}" srcOrd="0" destOrd="0" presId="urn:microsoft.com/office/officeart/2005/8/layout/radial5"/>
    <dgm:cxn modelId="{9672A98E-3576-43B5-8C68-C4CFA3C17B35}" type="presOf" srcId="{194226B1-32C4-4CBE-A107-587A7A2C82B7}" destId="{9A9C1FE8-BDC6-41E5-B6B6-50A7A935D740}" srcOrd="1" destOrd="0" presId="urn:microsoft.com/office/officeart/2005/8/layout/radial5"/>
    <dgm:cxn modelId="{ED87F9B9-0237-4BF2-9B41-91A3ACDEB53E}" type="presOf" srcId="{3807F34A-164A-47C1-B18E-164EC3F2A149}" destId="{1B0734FD-81BF-4751-99BB-26F7586CF990}" srcOrd="1" destOrd="0" presId="urn:microsoft.com/office/officeart/2005/8/layout/radial5"/>
    <dgm:cxn modelId="{1F1B1239-009B-4D18-8E15-8D0E331E3907}" type="presOf" srcId="{A3C63381-C822-4808-902D-89981AD1196D}" destId="{7F5F6EA1-A040-411C-A811-5E3772DDD53F}" srcOrd="0" destOrd="0" presId="urn:microsoft.com/office/officeart/2005/8/layout/radial5"/>
    <dgm:cxn modelId="{725DD0C3-EA99-4F43-A98D-62B250CEB43C}" type="presOf" srcId="{194226B1-32C4-4CBE-A107-587A7A2C82B7}" destId="{09DB9143-FF34-4078-97E7-6B6FD9B72F1E}" srcOrd="0" destOrd="0" presId="urn:microsoft.com/office/officeart/2005/8/layout/radial5"/>
    <dgm:cxn modelId="{EF0FA5DB-1F0C-4893-996E-5182B00E357F}" type="presOf" srcId="{8B6F428D-09E1-49D2-B5B4-8FB790CFB3BB}" destId="{C69E6AD8-5F93-456E-8EE2-605D0E3D11AF}" srcOrd="0" destOrd="0" presId="urn:microsoft.com/office/officeart/2005/8/layout/radial5"/>
    <dgm:cxn modelId="{BBDA8BBC-3748-44C5-B902-94F82B1FDC76}" srcId="{77E900DC-BEBC-43BC-A3A5-5FFE3AEABFCE}" destId="{E82A8B24-B85E-44F6-ABE0-5D16A95857D1}" srcOrd="3" destOrd="0" parTransId="{80A6CD44-9D9B-4E39-BBE8-A4F89909A2EA}" sibTransId="{47E51339-F595-4C7C-8CFD-7EC48CDCAA58}"/>
    <dgm:cxn modelId="{98D62265-8817-4BAA-8363-5458DBAC6C06}" type="presOf" srcId="{77227762-F65E-4829-956B-31DC4412BC55}" destId="{80A2905A-44DA-4616-B857-E3FFE3E85844}" srcOrd="0" destOrd="0" presId="urn:microsoft.com/office/officeart/2005/8/layout/radial5"/>
    <dgm:cxn modelId="{1616D163-3183-45CF-83BF-50917DE3B2F5}" type="presOf" srcId="{80A6CD44-9D9B-4E39-BBE8-A4F89909A2EA}" destId="{BE6E5F0F-8048-4A6B-9B5F-4055760AA94C}" srcOrd="1" destOrd="0" presId="urn:microsoft.com/office/officeart/2005/8/layout/radial5"/>
    <dgm:cxn modelId="{86EB97F5-F7F9-4E04-9319-94139B8EEB91}" type="presOf" srcId="{3807F34A-164A-47C1-B18E-164EC3F2A149}" destId="{7C4B31EF-4FA7-4162-9F5C-0BCAAB527D9B}" srcOrd="0" destOrd="0" presId="urn:microsoft.com/office/officeart/2005/8/layout/radial5"/>
    <dgm:cxn modelId="{73FE52B5-0605-4BA4-87E0-A1E5335B0E4F}" type="presOf" srcId="{B4208301-BCB9-46C3-81E1-D819B461E45C}" destId="{A03AF8A7-876E-49B6-B3D6-F60BD9D6DFB7}" srcOrd="0" destOrd="0" presId="urn:microsoft.com/office/officeart/2005/8/layout/radial5"/>
    <dgm:cxn modelId="{8AEEB4C7-5250-4E28-A8FE-6A2435D0F854}" type="presOf" srcId="{A3C63381-C822-4808-902D-89981AD1196D}" destId="{9974A9A1-4105-485B-8092-D0191B6C23FF}" srcOrd="1" destOrd="0" presId="urn:microsoft.com/office/officeart/2005/8/layout/radial5"/>
    <dgm:cxn modelId="{4FABFC0A-2C24-471F-ABA3-8F76E1CBB32B}" type="presOf" srcId="{77E900DC-BEBC-43BC-A3A5-5FFE3AEABFCE}" destId="{28FFC8E8-5AFD-4664-8974-07A45065C02D}" srcOrd="0" destOrd="0" presId="urn:microsoft.com/office/officeart/2005/8/layout/radial5"/>
    <dgm:cxn modelId="{D9CF14A3-A58D-41E1-B017-8D73FBA8147E}" type="presOf" srcId="{E370D5D0-5E7B-4EC3-8B1D-4840A183C4BF}" destId="{CF320FC5-5606-4D5E-9C95-F1F434D54D9F}" srcOrd="0" destOrd="0" presId="urn:microsoft.com/office/officeart/2005/8/layout/radial5"/>
    <dgm:cxn modelId="{A10380E7-BA3D-422E-973C-4C16667F430E}" type="presOf" srcId="{8C09D1F6-DF9B-4337-9E6E-0C0204D4E628}" destId="{01E01B3F-DEDB-4E8D-B539-D8D99215CD5D}" srcOrd="0" destOrd="0" presId="urn:microsoft.com/office/officeart/2005/8/layout/radial5"/>
    <dgm:cxn modelId="{5B4E8B7F-DD71-4B0E-8EB4-9AA4BE2EC24F}" srcId="{8C09D1F6-DF9B-4337-9E6E-0C0204D4E628}" destId="{77E900DC-BEBC-43BC-A3A5-5FFE3AEABFCE}" srcOrd="0" destOrd="0" parTransId="{DA187495-6577-47B5-A183-30350A2CF31E}" sibTransId="{957680CA-AAFE-4FE2-9014-21243E347DED}"/>
    <dgm:cxn modelId="{626FFFC6-2DC5-44D9-927C-C488569FF086}" srcId="{77E900DC-BEBC-43BC-A3A5-5FFE3AEABFCE}" destId="{8B6F428D-09E1-49D2-B5B4-8FB790CFB3BB}" srcOrd="1" destOrd="0" parTransId="{3807F34A-164A-47C1-B18E-164EC3F2A149}" sibTransId="{3F78AB2B-463A-4D24-9186-1AAAA4C660F1}"/>
    <dgm:cxn modelId="{8508E0E8-B518-41F0-8D35-F9D9E5B228A3}" srcId="{77E900DC-BEBC-43BC-A3A5-5FFE3AEABFCE}" destId="{B4208301-BCB9-46C3-81E1-D819B461E45C}" srcOrd="2" destOrd="0" parTransId="{194226B1-32C4-4CBE-A107-587A7A2C82B7}" sibTransId="{7B275CE2-8D12-4265-BC87-A0C263DF83B2}"/>
    <dgm:cxn modelId="{50FA811A-E823-4671-B046-41BFCE397488}" type="presOf" srcId="{80A6CD44-9D9B-4E39-BBE8-A4F89909A2EA}" destId="{3A758A88-FD8E-48CF-B310-C9BF0503CB4D}" srcOrd="0" destOrd="0" presId="urn:microsoft.com/office/officeart/2005/8/layout/radial5"/>
    <dgm:cxn modelId="{EACF945C-049C-451C-B5A4-E1553574B74E}" type="presOf" srcId="{E82A8B24-B85E-44F6-ABE0-5D16A95857D1}" destId="{83F3CF4E-E0A1-438D-863C-301711033B18}" srcOrd="0" destOrd="0" presId="urn:microsoft.com/office/officeart/2005/8/layout/radial5"/>
    <dgm:cxn modelId="{B3C86BC0-297C-40AF-B650-44BD9FD72D5D}" type="presParOf" srcId="{01E01B3F-DEDB-4E8D-B539-D8D99215CD5D}" destId="{28FFC8E8-5AFD-4664-8974-07A45065C02D}" srcOrd="0" destOrd="0" presId="urn:microsoft.com/office/officeart/2005/8/layout/radial5"/>
    <dgm:cxn modelId="{32CBFD18-1DB9-403B-8785-43539611A2E9}" type="presParOf" srcId="{01E01B3F-DEDB-4E8D-B539-D8D99215CD5D}" destId="{9CCCD0D0-3A91-4A77-ADFE-18C32739A852}" srcOrd="1" destOrd="0" presId="urn:microsoft.com/office/officeart/2005/8/layout/radial5"/>
    <dgm:cxn modelId="{57D18B0C-CC59-44E8-B7A8-9ACF2531D52F}" type="presParOf" srcId="{9CCCD0D0-3A91-4A77-ADFE-18C32739A852}" destId="{AD470C4E-1192-4996-985A-4FD0F88FC4F0}" srcOrd="0" destOrd="0" presId="urn:microsoft.com/office/officeart/2005/8/layout/radial5"/>
    <dgm:cxn modelId="{2DD8730F-2CE4-4203-925F-F4ED9D68AA2C}" type="presParOf" srcId="{01E01B3F-DEDB-4E8D-B539-D8D99215CD5D}" destId="{CF320FC5-5606-4D5E-9C95-F1F434D54D9F}" srcOrd="2" destOrd="0" presId="urn:microsoft.com/office/officeart/2005/8/layout/radial5"/>
    <dgm:cxn modelId="{B069884A-B0E1-4A4A-BAEA-EB4ABD5D46DF}" type="presParOf" srcId="{01E01B3F-DEDB-4E8D-B539-D8D99215CD5D}" destId="{7C4B31EF-4FA7-4162-9F5C-0BCAAB527D9B}" srcOrd="3" destOrd="0" presId="urn:microsoft.com/office/officeart/2005/8/layout/radial5"/>
    <dgm:cxn modelId="{D1ADA196-BCB6-4C96-8F48-A59ACFF52902}" type="presParOf" srcId="{7C4B31EF-4FA7-4162-9F5C-0BCAAB527D9B}" destId="{1B0734FD-81BF-4751-99BB-26F7586CF990}" srcOrd="0" destOrd="0" presId="urn:microsoft.com/office/officeart/2005/8/layout/radial5"/>
    <dgm:cxn modelId="{BCFC0819-B320-4606-838D-2532B8191844}" type="presParOf" srcId="{01E01B3F-DEDB-4E8D-B539-D8D99215CD5D}" destId="{C69E6AD8-5F93-456E-8EE2-605D0E3D11AF}" srcOrd="4" destOrd="0" presId="urn:microsoft.com/office/officeart/2005/8/layout/radial5"/>
    <dgm:cxn modelId="{79599D6C-72C4-4E4D-92C6-83D11277D8B7}" type="presParOf" srcId="{01E01B3F-DEDB-4E8D-B539-D8D99215CD5D}" destId="{09DB9143-FF34-4078-97E7-6B6FD9B72F1E}" srcOrd="5" destOrd="0" presId="urn:microsoft.com/office/officeart/2005/8/layout/radial5"/>
    <dgm:cxn modelId="{22A503F8-E79F-468B-A63A-55D52DC12B7C}" type="presParOf" srcId="{09DB9143-FF34-4078-97E7-6B6FD9B72F1E}" destId="{9A9C1FE8-BDC6-41E5-B6B6-50A7A935D740}" srcOrd="0" destOrd="0" presId="urn:microsoft.com/office/officeart/2005/8/layout/radial5"/>
    <dgm:cxn modelId="{7418F02E-51FA-4BAB-9E47-1AB9AA98F482}" type="presParOf" srcId="{01E01B3F-DEDB-4E8D-B539-D8D99215CD5D}" destId="{A03AF8A7-876E-49B6-B3D6-F60BD9D6DFB7}" srcOrd="6" destOrd="0" presId="urn:microsoft.com/office/officeart/2005/8/layout/radial5"/>
    <dgm:cxn modelId="{23569A7D-81F4-443F-828D-5982C619F83C}" type="presParOf" srcId="{01E01B3F-DEDB-4E8D-B539-D8D99215CD5D}" destId="{3A758A88-FD8E-48CF-B310-C9BF0503CB4D}" srcOrd="7" destOrd="0" presId="urn:microsoft.com/office/officeart/2005/8/layout/radial5"/>
    <dgm:cxn modelId="{9D8D08A2-62B8-4D8E-A6EC-0235C825999C}" type="presParOf" srcId="{3A758A88-FD8E-48CF-B310-C9BF0503CB4D}" destId="{BE6E5F0F-8048-4A6B-9B5F-4055760AA94C}" srcOrd="0" destOrd="0" presId="urn:microsoft.com/office/officeart/2005/8/layout/radial5"/>
    <dgm:cxn modelId="{6FC9CEC0-DEAE-4B8F-A346-7792446AE179}" type="presParOf" srcId="{01E01B3F-DEDB-4E8D-B539-D8D99215CD5D}" destId="{83F3CF4E-E0A1-438D-863C-301711033B18}" srcOrd="8" destOrd="0" presId="urn:microsoft.com/office/officeart/2005/8/layout/radial5"/>
    <dgm:cxn modelId="{8E946106-1784-440A-87BA-86D235225E61}" type="presParOf" srcId="{01E01B3F-DEDB-4E8D-B539-D8D99215CD5D}" destId="{7F5F6EA1-A040-411C-A811-5E3772DDD53F}" srcOrd="9" destOrd="0" presId="urn:microsoft.com/office/officeart/2005/8/layout/radial5"/>
    <dgm:cxn modelId="{1F64418A-CA0A-438F-BCD3-1C4EB8864E76}" type="presParOf" srcId="{7F5F6EA1-A040-411C-A811-5E3772DDD53F}" destId="{9974A9A1-4105-485B-8092-D0191B6C23FF}" srcOrd="0" destOrd="0" presId="urn:microsoft.com/office/officeart/2005/8/layout/radial5"/>
    <dgm:cxn modelId="{6FC9709C-731B-415C-A460-07A2F4E24A18}" type="presParOf" srcId="{01E01B3F-DEDB-4E8D-B539-D8D99215CD5D}" destId="{80A2905A-44DA-4616-B857-E3FFE3E8584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87BBD-FC2E-40D8-9727-A29168D24276}">
      <dsp:nvSpPr>
        <dsp:cNvPr id="0" name=""/>
        <dsp:cNvSpPr/>
      </dsp:nvSpPr>
      <dsp:spPr>
        <a:xfrm>
          <a:off x="2271712" y="60920"/>
          <a:ext cx="2924175" cy="29241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Музееведение </a:t>
          </a:r>
          <a:endParaRPr lang="ru-RU" sz="2400" kern="1200" dirty="0"/>
        </a:p>
      </dsp:txBody>
      <dsp:txXfrm>
        <a:off x="2661602" y="572650"/>
        <a:ext cx="2144395" cy="1315878"/>
      </dsp:txXfrm>
    </dsp:sp>
    <dsp:sp modelId="{1FB6CB22-C969-4511-8B74-732B96C26BF5}">
      <dsp:nvSpPr>
        <dsp:cNvPr id="0" name=""/>
        <dsp:cNvSpPr/>
      </dsp:nvSpPr>
      <dsp:spPr>
        <a:xfrm>
          <a:off x="3326852" y="1888529"/>
          <a:ext cx="2924175" cy="29241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Педагогика </a:t>
          </a:r>
          <a:endParaRPr lang="ru-RU" sz="2400" kern="1200" dirty="0"/>
        </a:p>
      </dsp:txBody>
      <dsp:txXfrm>
        <a:off x="4221162" y="2643941"/>
        <a:ext cx="1754505" cy="1608296"/>
      </dsp:txXfrm>
    </dsp:sp>
    <dsp:sp modelId="{11C3499C-5D9D-4416-9FF8-EE67C3E5CD4E}">
      <dsp:nvSpPr>
        <dsp:cNvPr id="0" name=""/>
        <dsp:cNvSpPr/>
      </dsp:nvSpPr>
      <dsp:spPr>
        <a:xfrm>
          <a:off x="1216572" y="1888529"/>
          <a:ext cx="2924175" cy="29241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Психология </a:t>
          </a:r>
          <a:endParaRPr lang="ru-RU" sz="2400" kern="1200" dirty="0"/>
        </a:p>
      </dsp:txBody>
      <dsp:txXfrm>
        <a:off x="1491932" y="2643941"/>
        <a:ext cx="1754505" cy="160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BFE1E-C3D8-401C-9CF7-3CF0EA4216B5}">
      <dsp:nvSpPr>
        <dsp:cNvPr id="0" name=""/>
        <dsp:cNvSpPr/>
      </dsp:nvSpPr>
      <dsp:spPr>
        <a:xfrm>
          <a:off x="2688163" y="0"/>
          <a:ext cx="4032244" cy="2460628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Мини музей</a:t>
          </a:r>
          <a:endParaRPr lang="ru-RU" sz="3600" kern="1200" dirty="0"/>
        </a:p>
      </dsp:txBody>
      <dsp:txXfrm>
        <a:off x="2688163" y="307579"/>
        <a:ext cx="3109509" cy="1845471"/>
      </dsp:txXfrm>
    </dsp:sp>
    <dsp:sp modelId="{C00D46F6-9DDE-45E8-82C0-2C8DB9D89ACE}">
      <dsp:nvSpPr>
        <dsp:cNvPr id="0" name=""/>
        <dsp:cNvSpPr/>
      </dsp:nvSpPr>
      <dsp:spPr>
        <a:xfrm>
          <a:off x="0" y="0"/>
          <a:ext cx="2688163" cy="2460628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Музейная педагогика</a:t>
          </a:r>
          <a:endParaRPr lang="ru-RU" sz="3200" kern="1200" dirty="0"/>
        </a:p>
      </dsp:txBody>
      <dsp:txXfrm>
        <a:off x="120118" y="120118"/>
        <a:ext cx="2447927" cy="2220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9C433-B363-48A4-8CCA-95EF8E8285E4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19448"/>
        <a:ext cx="635496" cy="272355"/>
      </dsp:txXfrm>
    </dsp:sp>
    <dsp:sp modelId="{E1C28503-9833-418C-BF30-046FB321DAC6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восприятие </a:t>
          </a:r>
          <a:endParaRPr lang="ru-RU" sz="2800" kern="1200" dirty="0"/>
        </a:p>
      </dsp:txBody>
      <dsp:txXfrm rot="-5400000">
        <a:off x="635496" y="30507"/>
        <a:ext cx="5431697" cy="532491"/>
      </dsp:txXfrm>
    </dsp:sp>
    <dsp:sp modelId="{CEC255E9-31CE-449E-B8EA-1FC0B7FF6E7E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107635"/>
        <a:ext cx="635496" cy="272355"/>
      </dsp:txXfrm>
    </dsp:sp>
    <dsp:sp modelId="{C3BC7E11-0544-4A84-B76E-C561FAD34C64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понимание </a:t>
          </a:r>
          <a:endParaRPr lang="ru-RU" sz="2800" kern="1200" dirty="0"/>
        </a:p>
      </dsp:txBody>
      <dsp:txXfrm rot="-5400000">
        <a:off x="635496" y="818694"/>
        <a:ext cx="5431697" cy="532491"/>
      </dsp:txXfrm>
    </dsp:sp>
    <dsp:sp modelId="{FBFC1E5F-F3D8-43BB-9FD3-B968DD55F8D7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895821"/>
        <a:ext cx="635496" cy="272355"/>
      </dsp:txXfrm>
    </dsp:sp>
    <dsp:sp modelId="{A1B881DD-B74A-447E-AEBD-BB5A81A5E194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осмысливание </a:t>
          </a:r>
          <a:endParaRPr lang="ru-RU" sz="2800" kern="1200" dirty="0"/>
        </a:p>
      </dsp:txBody>
      <dsp:txXfrm rot="-5400000">
        <a:off x="635496" y="1606881"/>
        <a:ext cx="5431697" cy="532491"/>
      </dsp:txXfrm>
    </dsp:sp>
    <dsp:sp modelId="{A0279962-268F-47C2-A8D0-420B9470FCF3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2684008"/>
        <a:ext cx="635496" cy="272355"/>
      </dsp:txXfrm>
    </dsp:sp>
    <dsp:sp modelId="{494C19DA-D940-4746-848D-9A1D31FA09A1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закрепление </a:t>
          </a:r>
          <a:endParaRPr lang="ru-RU" sz="2800" kern="1200" dirty="0"/>
        </a:p>
      </dsp:txBody>
      <dsp:txXfrm rot="-5400000">
        <a:off x="635496" y="2395067"/>
        <a:ext cx="5431697" cy="532491"/>
      </dsp:txXfrm>
    </dsp:sp>
    <dsp:sp modelId="{361EFF7A-0E61-45AB-9A45-7A7C39AA77FB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3472195"/>
        <a:ext cx="635496" cy="272355"/>
      </dsp:txXfrm>
    </dsp:sp>
    <dsp:sp modelId="{13658D37-B582-43C8-8A90-BB73D11113F2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применение</a:t>
          </a:r>
          <a:endParaRPr lang="ru-RU" sz="2800" kern="1200" dirty="0"/>
        </a:p>
      </dsp:txBody>
      <dsp:txXfrm rot="-5400000">
        <a:off x="635496" y="3183253"/>
        <a:ext cx="5431697" cy="532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62880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Black" pitchFamily="34" charset="0"/>
              </a:rPr>
              <a:t>МУЗЕЙНАЯ ПЕДАГОГИКА В РАЗВИТИИ И ВОСПИТАНИИ ДЕТЕЙ В УСЛОВИЯХ ДОУ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старший воспитатель МБДОУ № 269</a:t>
            </a:r>
          </a:p>
          <a:p>
            <a:r>
              <a:rPr lang="ru-RU" sz="2000" dirty="0" err="1" smtClean="0"/>
              <a:t>Потешонкова</a:t>
            </a:r>
            <a:r>
              <a:rPr lang="ru-RU" sz="2000"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9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90" y="116632"/>
            <a:ext cx="8355410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kk-KZ" sz="2200" dirty="0">
                <a:latin typeface="Arial Black" pitchFamily="34" charset="0"/>
              </a:rPr>
              <a:t>Задачи музейной педагогики в детском саду</a:t>
            </a:r>
            <a:endParaRPr lang="ru-RU" sz="2200" dirty="0"/>
          </a:p>
        </p:txBody>
      </p:sp>
      <p:pic>
        <p:nvPicPr>
          <p:cNvPr id="4" name="Рисунок 3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3143240" y="2000240"/>
            <a:ext cx="3096344" cy="2086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Пользователь\Pictures\Безымянный.png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4588" r="38843" b="5059"/>
          <a:stretch/>
        </p:blipFill>
        <p:spPr bwMode="auto">
          <a:xfrm>
            <a:off x="5076056" y="3026918"/>
            <a:ext cx="465455" cy="1169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Выноска 1 6"/>
          <p:cNvSpPr/>
          <p:nvPr/>
        </p:nvSpPr>
        <p:spPr>
          <a:xfrm>
            <a:off x="120991" y="544042"/>
            <a:ext cx="1642698" cy="1497330"/>
          </a:xfrm>
          <a:prstGeom prst="borderCallout1">
            <a:avLst>
              <a:gd name="adj1" fmla="val 92801"/>
              <a:gd name="adj2" fmla="val 139162"/>
              <a:gd name="adj3" fmla="val 65915"/>
              <a:gd name="adj4" fmla="val 1051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Развитие познавательных способностей и познавательной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120990" y="2243919"/>
            <a:ext cx="2206625" cy="1102995"/>
          </a:xfrm>
          <a:prstGeom prst="borderCallout1">
            <a:avLst>
              <a:gd name="adj1" fmla="val 45192"/>
              <a:gd name="adj2" fmla="val 109553"/>
              <a:gd name="adj3" fmla="val 30891"/>
              <a:gd name="adj4" fmla="val 1215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проектно-исследовательских умений и навыков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120990" y="3516089"/>
            <a:ext cx="2206625" cy="1071880"/>
          </a:xfrm>
          <a:prstGeom prst="borderCallout1">
            <a:avLst>
              <a:gd name="adj1" fmla="val 34929"/>
              <a:gd name="adj2" fmla="val 106695"/>
              <a:gd name="adj3" fmla="val 14548"/>
              <a:gd name="adj4" fmla="val 1227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Развитие творческого, логического и креативного мышления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120990" y="4801739"/>
            <a:ext cx="2206625" cy="803910"/>
          </a:xfrm>
          <a:prstGeom prst="borderCallout1">
            <a:avLst>
              <a:gd name="adj1" fmla="val 44244"/>
              <a:gd name="adj2" fmla="val 105981"/>
              <a:gd name="adj3" fmla="val 2679"/>
              <a:gd name="adj4" fmla="val 1234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духовно-нравственных ценностей.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480522" y="5847179"/>
            <a:ext cx="2206625" cy="803910"/>
          </a:xfrm>
          <a:prstGeom prst="borderCallout1">
            <a:avLst>
              <a:gd name="adj1" fmla="val -10666"/>
              <a:gd name="adj2" fmla="val 93835"/>
              <a:gd name="adj3" fmla="val -85988"/>
              <a:gd name="adj4" fmla="val 1167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Развитие коммуникативно-языковой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компетенции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1830692" y="565442"/>
            <a:ext cx="1207051" cy="859155"/>
          </a:xfrm>
          <a:prstGeom prst="borderCallout1">
            <a:avLst>
              <a:gd name="adj1" fmla="val 110500"/>
              <a:gd name="adj2" fmla="val 59318"/>
              <a:gd name="adj3" fmla="val 150627"/>
              <a:gd name="adj4" fmla="val 920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Расширение кругозора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7379929" y="764704"/>
            <a:ext cx="1620173" cy="859155"/>
          </a:xfrm>
          <a:prstGeom prst="borderCallout1">
            <a:avLst>
              <a:gd name="adj1" fmla="val 98982"/>
              <a:gd name="adj2" fmla="val -8059"/>
              <a:gd name="adj3" fmla="val 139575"/>
              <a:gd name="adj4" fmla="val -354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Реализация музейной педагогики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7101200" y="1884191"/>
            <a:ext cx="1899285" cy="859155"/>
          </a:xfrm>
          <a:prstGeom prst="borderCallout1">
            <a:avLst>
              <a:gd name="adj1" fmla="val 65543"/>
              <a:gd name="adj2" fmla="val -13728"/>
              <a:gd name="adj3" fmla="val 90988"/>
              <a:gd name="adj4" fmla="val -301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Обогащение предметно-развивающей среды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7122671" y="3007771"/>
            <a:ext cx="1899285" cy="1016635"/>
          </a:xfrm>
          <a:prstGeom prst="borderCallout1">
            <a:avLst>
              <a:gd name="adj1" fmla="val 48990"/>
              <a:gd name="adj2" fmla="val -4183"/>
              <a:gd name="adj3" fmla="val 58636"/>
              <a:gd name="adj4" fmla="val -212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у дошкольников представлений о музее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6794593" y="4161790"/>
            <a:ext cx="2206625" cy="1465580"/>
          </a:xfrm>
          <a:prstGeom prst="borderCallout1">
            <a:avLst>
              <a:gd name="adj1" fmla="val 66619"/>
              <a:gd name="adj2" fmla="val -6547"/>
              <a:gd name="adj3" fmla="val 28056"/>
              <a:gd name="adj4" fmla="val -304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Обогащение воспитательно-образовательного  пространства  новыми интерактивными формами.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3005462" y="5335621"/>
            <a:ext cx="2206625" cy="1465580"/>
          </a:xfrm>
          <a:prstGeom prst="borderCallout1">
            <a:avLst>
              <a:gd name="adj1" fmla="val -11782"/>
              <a:gd name="adj2" fmla="val 38396"/>
              <a:gd name="adj3" fmla="val -38959"/>
              <a:gd name="adj4" fmla="val 480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умения самостоятельно анализировать и систематизировать полученные знания.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5844951" y="5847179"/>
            <a:ext cx="2206625" cy="803910"/>
          </a:xfrm>
          <a:prstGeom prst="borderCallout1">
            <a:avLst>
              <a:gd name="adj1" fmla="val -18761"/>
              <a:gd name="adj2" fmla="val 3129"/>
              <a:gd name="adj3" fmla="val -74681"/>
              <a:gd name="adj4" fmla="val -162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активной жизненной позиции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3167844" y="565442"/>
            <a:ext cx="1830035" cy="803910"/>
          </a:xfrm>
          <a:prstGeom prst="borderCallout1">
            <a:avLst>
              <a:gd name="adj1" fmla="val 112820"/>
              <a:gd name="adj2" fmla="val 38275"/>
              <a:gd name="adj3" fmla="val 143794"/>
              <a:gd name="adj4" fmla="val 439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Развитие социальной компетенции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1 2"/>
          <p:cNvSpPr/>
          <p:nvPr/>
        </p:nvSpPr>
        <p:spPr>
          <a:xfrm>
            <a:off x="5199145" y="566679"/>
            <a:ext cx="2096217" cy="857918"/>
          </a:xfrm>
          <a:prstGeom prst="borderCallout1">
            <a:avLst>
              <a:gd name="adj1" fmla="val 107485"/>
              <a:gd name="adj2" fmla="val 40272"/>
              <a:gd name="adj3" fmla="val 147043"/>
              <a:gd name="adj4" fmla="val 317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Отработка навыков 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 отношения к окружающим предметам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3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ДОУ Принципы создания</a:t>
            </a:r>
            <a:br>
              <a:rPr lang="ru-RU" sz="3600" b="1" dirty="0"/>
            </a:br>
            <a:r>
              <a:rPr lang="ru-RU" sz="3600" b="1" dirty="0"/>
              <a:t>                       мини-музея в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Принцип интеграции </a:t>
            </a:r>
            <a:endParaRPr lang="ru-RU" dirty="0" smtClean="0"/>
          </a:p>
          <a:p>
            <a:pPr lvl="0"/>
            <a:r>
              <a:rPr lang="ru-RU" dirty="0" smtClean="0"/>
              <a:t>Принцип </a:t>
            </a:r>
            <a:r>
              <a:rPr lang="ru-RU" dirty="0"/>
              <a:t>деятельности и интерактивности </a:t>
            </a:r>
            <a:endParaRPr lang="ru-RU" dirty="0" smtClean="0"/>
          </a:p>
          <a:p>
            <a:pPr lvl="0"/>
            <a:r>
              <a:rPr lang="ru-RU" dirty="0" smtClean="0"/>
              <a:t>Принцип </a:t>
            </a:r>
            <a:r>
              <a:rPr lang="ru-RU" dirty="0" err="1"/>
              <a:t>природосообразности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dirty="0" smtClean="0"/>
              <a:t>Принцип </a:t>
            </a:r>
            <a:r>
              <a:rPr lang="ru-RU" dirty="0"/>
              <a:t>научности </a:t>
            </a:r>
            <a:endParaRPr lang="ru-RU" dirty="0" smtClean="0"/>
          </a:p>
          <a:p>
            <a:pPr lvl="0"/>
            <a:r>
              <a:rPr lang="ru-RU" dirty="0" smtClean="0"/>
              <a:t>Принцип </a:t>
            </a:r>
            <a:r>
              <a:rPr lang="ru-RU" dirty="0" err="1"/>
              <a:t>гуманизации</a:t>
            </a:r>
            <a:r>
              <a:rPr lang="ru-RU" dirty="0"/>
              <a:t> и партнерства </a:t>
            </a:r>
            <a:endParaRPr lang="ru-RU" dirty="0" smtClean="0"/>
          </a:p>
          <a:p>
            <a:pPr lvl="0"/>
            <a:r>
              <a:rPr lang="ru-RU" dirty="0" smtClean="0"/>
              <a:t>Принцип </a:t>
            </a:r>
            <a:r>
              <a:rPr lang="ru-RU" dirty="0" err="1" smtClean="0"/>
              <a:t>культуросообразности</a:t>
            </a:r>
            <a:endParaRPr lang="ru-RU" dirty="0"/>
          </a:p>
          <a:p>
            <a:pPr lvl="0"/>
            <a:r>
              <a:rPr lang="ru-RU" dirty="0"/>
              <a:t>Принцип динамичности и вариативности </a:t>
            </a:r>
            <a:endParaRPr lang="ru-RU" dirty="0" smtClean="0"/>
          </a:p>
          <a:p>
            <a:pPr lvl="0"/>
            <a:r>
              <a:rPr lang="ru-RU" dirty="0" smtClean="0"/>
              <a:t>Принцип </a:t>
            </a:r>
            <a:r>
              <a:rPr lang="ru-RU" dirty="0"/>
              <a:t>разнообразия </a:t>
            </a:r>
            <a:endParaRPr lang="ru-RU" dirty="0" smtClean="0"/>
          </a:p>
          <a:p>
            <a:pPr lvl="0"/>
            <a:r>
              <a:rPr lang="ru-RU" dirty="0" smtClean="0"/>
              <a:t>Принцип </a:t>
            </a:r>
            <a:r>
              <a:rPr lang="ru-RU" dirty="0"/>
              <a:t>регионального </a:t>
            </a:r>
            <a:r>
              <a:rPr lang="ru-RU" dirty="0" smtClean="0"/>
              <a:t>компонента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8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563072" cy="1368152"/>
          </a:xfrm>
        </p:spPr>
        <p:txBody>
          <a:bodyPr>
            <a:normAutofit fontScale="90000"/>
          </a:bodyPr>
          <a:lstStyle/>
          <a:p>
            <a:pPr lvl="0"/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/>
              <a:t/>
            </a:r>
            <a:br>
              <a:rPr lang="kk-KZ" sz="2700" b="1" dirty="0"/>
            </a:br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/>
              <a:t/>
            </a:r>
            <a:br>
              <a:rPr lang="kk-KZ" sz="2700" b="1" dirty="0"/>
            </a:br>
            <a:r>
              <a:rPr lang="kk-KZ" sz="2700" b="1" dirty="0"/>
              <a:t/>
            </a:r>
            <a:br>
              <a:rPr lang="kk-KZ" sz="2700" b="1" dirty="0"/>
            </a:br>
            <a:r>
              <a:rPr lang="kk-KZ" sz="2700" b="1" dirty="0" smtClean="0">
                <a:solidFill>
                  <a:srgbClr val="7030A0"/>
                </a:solidFill>
              </a:rPr>
              <a:t> </a:t>
            </a:r>
            <a:r>
              <a:rPr lang="kk-KZ" sz="2000" b="1" dirty="0" smtClean="0">
                <a:solidFill>
                  <a:srgbClr val="7030A0"/>
                </a:solidFill>
              </a:rPr>
              <a:t/>
            </a:r>
            <a:br>
              <a:rPr lang="kk-KZ" sz="2000" b="1" dirty="0" smtClean="0">
                <a:solidFill>
                  <a:srgbClr val="7030A0"/>
                </a:solidFill>
              </a:rPr>
            </a:br>
            <a:r>
              <a:rPr lang="kk-KZ" sz="3100" b="1" dirty="0">
                <a:latin typeface="Arial Black" pitchFamily="34" charset="0"/>
              </a:rPr>
              <a:t>Этапы работы по созданию мини-музеев в ДОУ</a:t>
            </a:r>
            <a:br>
              <a:rPr lang="kk-KZ" sz="3100" b="1" dirty="0">
                <a:latin typeface="Arial Black" pitchFamily="34" charset="0"/>
              </a:rPr>
            </a:br>
            <a:endParaRPr lang="ru-RU" sz="2000" b="1" dirty="0"/>
          </a:p>
        </p:txBody>
      </p:sp>
      <p:pic>
        <p:nvPicPr>
          <p:cNvPr id="5" name="Объект 4" descr="http://www.uni-altai.ru/uploads/posts/2011-01/1295940002_zn.png"/>
          <p:cNvPicPr>
            <a:picLocks noGrp="1"/>
          </p:cNvPicPr>
          <p:nvPr>
            <p:ph sz="quarter"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70211" cy="14215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85720" y="1700808"/>
            <a:ext cx="8401080" cy="4425355"/>
          </a:xfrm>
        </p:spPr>
        <p:txBody>
          <a:bodyPr/>
          <a:lstStyle/>
          <a:p>
            <a:r>
              <a:rPr lang="kk-KZ" b="1" dirty="0">
                <a:solidFill>
                  <a:srgbClr val="7030A0"/>
                </a:solidFill>
                <a:latin typeface="Arial Black" pitchFamily="34" charset="0"/>
              </a:rPr>
              <a:t>Подготовительный этап  </a:t>
            </a:r>
            <a:r>
              <a:rPr lang="kk-KZ" b="1" dirty="0">
                <a:solidFill>
                  <a:srgbClr val="7030A0"/>
                </a:solidFill>
              </a:rPr>
              <a:t/>
            </a:r>
            <a:br>
              <a:rPr lang="kk-KZ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500034" y="2204864"/>
            <a:ext cx="3357586" cy="258145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изучение научно-педагогической литературы,  работа с </a:t>
            </a:r>
            <a:r>
              <a:rPr lang="ru-RU" dirty="0" err="1" smtClean="0"/>
              <a:t>интернет-ресурсами</a:t>
            </a:r>
            <a:r>
              <a:rPr lang="ru-RU" dirty="0" smtClean="0"/>
              <a:t> </a:t>
            </a:r>
            <a:r>
              <a:rPr lang="kk-KZ" dirty="0" smtClean="0"/>
              <a:t>(методики, передовой опыт педагогов РФ)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5148911" y="2204864"/>
            <a:ext cx="2357454" cy="1000132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Анкетирование родителей</a:t>
            </a:r>
            <a:endParaRPr lang="ru-RU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5580112" y="3789040"/>
            <a:ext cx="2560902" cy="1414466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темы и названия мини-музея</a:t>
            </a:r>
            <a:endParaRPr lang="ru-RU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3347864" y="4786322"/>
            <a:ext cx="2060836" cy="1414466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модели мини-музея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0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2796" cy="504056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solidFill>
                  <a:srgbClr val="7030A0"/>
                </a:solidFill>
              </a:rPr>
              <a:t> 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kk-KZ" sz="2000" b="1" dirty="0" smtClean="0">
                <a:solidFill>
                  <a:srgbClr val="7030A0"/>
                </a:solidFill>
                <a:latin typeface="Arial Black" pitchFamily="34" charset="0"/>
              </a:rPr>
              <a:t>Метод </a:t>
            </a:r>
            <a:r>
              <a:rPr lang="kk-KZ" sz="2000" b="1" dirty="0">
                <a:solidFill>
                  <a:srgbClr val="7030A0"/>
                </a:solidFill>
                <a:latin typeface="Arial Black" pitchFamily="34" charset="0"/>
              </a:rPr>
              <a:t>системного оператора в мини-музее одного предмета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4" y="680586"/>
            <a:ext cx="7728000" cy="57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42910" y="548680"/>
            <a:ext cx="74295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2910" y="6215082"/>
            <a:ext cx="74295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2910" y="3786190"/>
            <a:ext cx="74295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652120" y="680586"/>
            <a:ext cx="0" cy="553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  <a:r>
              <a:rPr lang="kk-KZ" sz="3200" b="1" dirty="0" smtClean="0">
                <a:solidFill>
                  <a:srgbClr val="7030A0"/>
                </a:solidFill>
                <a:latin typeface="Arial Black" pitchFamily="34" charset="0"/>
              </a:rPr>
              <a:t> Организационный этап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Виды оформления:</a:t>
            </a:r>
          </a:p>
          <a:p>
            <a:r>
              <a:rPr lang="ru-RU" sz="2400" dirty="0" smtClean="0"/>
              <a:t>1.Горизонтальное размещение экспонатов на одной плоскости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r>
              <a:rPr lang="ru-RU" sz="2400" dirty="0" smtClean="0"/>
              <a:t>2.Вертикальное расположение экспонатов (на полочках, стеллаже). 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3.На стендах 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1071538" y="1714488"/>
            <a:ext cx="2857520" cy="164307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места размещения мини-музея</a:t>
            </a:r>
            <a:r>
              <a:rPr lang="kk-KZ" dirty="0" smtClean="0"/>
              <a:t>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571472" y="3643314"/>
            <a:ext cx="1989398" cy="1414466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экспонатов</a:t>
            </a:r>
          </a:p>
          <a:p>
            <a:pPr algn="ctr"/>
            <a:endParaRPr lang="ru-RU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2143108" y="4572008"/>
            <a:ext cx="2714644" cy="162878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дизайна оформления мини-музея</a:t>
            </a:r>
          </a:p>
          <a:p>
            <a:pPr algn="ctr"/>
            <a:endParaRPr lang="ru-RU" dirty="0"/>
          </a:p>
        </p:txBody>
      </p:sp>
      <p:pic>
        <p:nvPicPr>
          <p:cNvPr id="12" name="Рисунок 11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179512" y="116632"/>
            <a:ext cx="1763688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7416824" cy="151216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kk-KZ" sz="3100" b="1" dirty="0" smtClean="0">
                <a:solidFill>
                  <a:srgbClr val="7030A0"/>
                </a:solidFill>
              </a:rPr>
              <a:t/>
            </a:r>
            <a:br>
              <a:rPr lang="kk-KZ" sz="3100" b="1" dirty="0" smtClean="0">
                <a:solidFill>
                  <a:srgbClr val="7030A0"/>
                </a:solidFill>
              </a:rPr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> </a:t>
            </a:r>
            <a:r>
              <a:rPr lang="kk-KZ" sz="2700" dirty="0">
                <a:solidFill>
                  <a:srgbClr val="7030A0"/>
                </a:solidFill>
                <a:latin typeface="Arial Black" pitchFamily="34" charset="0"/>
              </a:rPr>
              <a:t>Практический этап </a:t>
            </a:r>
            <a:br>
              <a:rPr lang="kk-KZ" sz="27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kk-KZ" sz="2700" dirty="0">
                <a:latin typeface="Arial Black" pitchFamily="34" charset="0"/>
              </a:rPr>
              <a:t>(перспективное планирование деятельности мини-музея и реализация планов через все сферы деятельности) </a:t>
            </a:r>
            <a:endParaRPr lang="ru-RU" sz="27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981" y="1772816"/>
            <a:ext cx="3956685" cy="864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Непосредственно организованная </a:t>
            </a:r>
            <a:r>
              <a:rPr lang="kk-KZ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kk-KZ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деятельность </a:t>
            </a:r>
            <a:endParaRPr lang="ru-RU" b="1" dirty="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1" y="2925035"/>
            <a:ext cx="3939245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b="1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Организованная </a:t>
            </a:r>
            <a:r>
              <a:rPr lang="kk-KZ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совместная </a:t>
            </a:r>
            <a:r>
              <a:rPr lang="kk-KZ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деятельность со взрослыми</a:t>
            </a:r>
            <a:endParaRPr lang="ru-RU" b="1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09575" y="3881020"/>
            <a:ext cx="3939245" cy="6182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Самостоятельная деятельность </a:t>
            </a:r>
            <a:endParaRPr lang="ru-RU" b="1" dirty="0">
              <a:effectLst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87154" y="4756558"/>
            <a:ext cx="3961666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Работа с родителями</a:t>
            </a:r>
            <a:endParaRPr lang="ru-RU" b="1" dirty="0">
              <a:effectLst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7154" y="5687703"/>
            <a:ext cx="4030799" cy="6597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Сотрудничество с музеями</a:t>
            </a:r>
            <a:endParaRPr lang="ru-RU" b="1" dirty="0">
              <a:effectLst/>
              <a:ea typeface="Calibri"/>
              <a:cs typeface="Times New Roman"/>
            </a:endParaRPr>
          </a:p>
        </p:txBody>
      </p:sp>
      <p:pic>
        <p:nvPicPr>
          <p:cNvPr id="10" name="Рисунок 9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179512" y="116632"/>
            <a:ext cx="1763688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8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107504" y="116632"/>
            <a:ext cx="2592288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19" y="260648"/>
            <a:ext cx="7272808" cy="490066"/>
          </a:xfrm>
        </p:spPr>
        <p:txBody>
          <a:bodyPr>
            <a:normAutofit fontScale="90000"/>
          </a:bodyPr>
          <a:lstStyle/>
          <a:p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200" b="1" dirty="0" smtClean="0">
                <a:latin typeface="Arial Black" pitchFamily="34" charset="0"/>
              </a:rPr>
              <a:t>Непосредственно организованная </a:t>
            </a:r>
            <a:r>
              <a:rPr lang="kk-KZ" sz="2200" b="1" dirty="0">
                <a:latin typeface="Arial Black" pitchFamily="34" charset="0"/>
              </a:rPr>
              <a:t>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7058568"/>
              </p:ext>
            </p:extLst>
          </p:nvPr>
        </p:nvGraphicFramePr>
        <p:xfrm>
          <a:off x="899592" y="980728"/>
          <a:ext cx="7416823" cy="562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19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33164"/>
            <a:ext cx="6909177" cy="648072"/>
          </a:xfrm>
        </p:spPr>
        <p:txBody>
          <a:bodyPr>
            <a:normAutofit fontScale="90000"/>
          </a:bodyPr>
          <a:lstStyle/>
          <a:p>
            <a:r>
              <a:rPr lang="kk-KZ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sz="2000" b="1" dirty="0" smtClean="0">
                <a:solidFill>
                  <a:srgbClr val="7030A0"/>
                </a:solidFill>
                <a:latin typeface="Arial Black" pitchFamily="34" charset="0"/>
              </a:rPr>
              <a:t>Использование ресурсов музейной педагогики в технологической структуре НОД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Выноска 3 2"/>
          <p:cNvSpPr/>
          <p:nvPr/>
        </p:nvSpPr>
        <p:spPr>
          <a:xfrm>
            <a:off x="3599892" y="875680"/>
            <a:ext cx="5389512" cy="169606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24773"/>
              <a:gd name="adj6" fmla="val -16667"/>
              <a:gd name="adj7" fmla="val 80876"/>
              <a:gd name="adj8" fmla="val -32625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1400" b="1" dirty="0" smtClean="0">
                <a:solidFill>
                  <a:srgbClr val="000000"/>
                </a:solidFill>
                <a:effectLst/>
                <a:latin typeface="Times New Roman"/>
              </a:rPr>
              <a:t>-   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Тема </a:t>
            </a:r>
            <a:endParaRPr lang="ru-RU" b="1" dirty="0">
              <a:effectLst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-    Сказочный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или сюрпризный персонаж из мини-музея</a:t>
            </a:r>
            <a:endParaRPr lang="ru-RU" b="1" dirty="0">
              <a:effectLst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-    Дидактическая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игра, игровое задание, связанное с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направлением работы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мини-музея и предстоящим содержанием учебного материала</a:t>
            </a:r>
            <a:endParaRPr lang="ru-RU" b="1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</a:rPr>
              <a:t>Рассказ гида (ребенка) , дающее представление о предстоящей работе (конечно, это предварительная работа</a:t>
            </a:r>
            <a:r>
              <a:rPr lang="kk-KZ" sz="1400" b="1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ru-RU" sz="1400" dirty="0" smtClean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23093"/>
            <a:ext cx="1781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1 этап</a:t>
            </a:r>
            <a:endParaRPr lang="ru-RU" b="1" dirty="0"/>
          </a:p>
          <a:p>
            <a:r>
              <a:rPr lang="kk-KZ" b="1" dirty="0"/>
              <a:t>Мотивационно-</a:t>
            </a:r>
            <a:endParaRPr lang="ru-RU" b="1" dirty="0"/>
          </a:p>
          <a:p>
            <a:r>
              <a:rPr lang="kk-KZ" b="1" dirty="0"/>
              <a:t>побудительный</a:t>
            </a:r>
            <a:endParaRPr lang="ru-RU" b="1" dirty="0">
              <a:effectLst/>
            </a:endParaRPr>
          </a:p>
        </p:txBody>
      </p:sp>
      <p:sp>
        <p:nvSpPr>
          <p:cNvPr id="5" name="Выноска 3 4"/>
          <p:cNvSpPr/>
          <p:nvPr/>
        </p:nvSpPr>
        <p:spPr>
          <a:xfrm>
            <a:off x="3599892" y="2928934"/>
            <a:ext cx="5317504" cy="237227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6684"/>
              <a:gd name="adj8" fmla="val -431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1400" b="1" dirty="0" smtClean="0">
                <a:solidFill>
                  <a:srgbClr val="000000"/>
                </a:solidFill>
                <a:effectLst/>
                <a:latin typeface="Times New Roman"/>
              </a:rPr>
              <a:t>-        Практические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опыты, эксперименты </a:t>
            </a:r>
            <a:endParaRPr lang="ru-RU" b="1" dirty="0">
              <a:effectLst/>
            </a:endParaRPr>
          </a:p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-        Репортажи (используется ТСО, мультимедийная продукция) </a:t>
            </a:r>
            <a:endParaRPr lang="ru-RU" b="1" dirty="0">
              <a:effectLst/>
            </a:endParaRPr>
          </a:p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-	Рассматривание экспонатов, приготовленных для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занятия, работа с ними </a:t>
            </a:r>
            <a:endParaRPr lang="ru-RU" b="1" dirty="0">
              <a:effectLst/>
            </a:endParaRPr>
          </a:p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-	Рассказы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детей-гидов, экскурсии</a:t>
            </a:r>
            <a:endParaRPr lang="ru-RU" b="1" dirty="0">
              <a:effectLst/>
            </a:endParaRPr>
          </a:p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-	Работа по карточкам, выполнение дидактических заданий</a:t>
            </a:r>
            <a:endParaRPr lang="ru-RU" b="1" dirty="0">
              <a:effectLst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            Изготовление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экспонатов (конструирование,  лепка, аппликация, рисование) 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32425"/>
            <a:ext cx="2078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2 этап</a:t>
            </a:r>
            <a:endParaRPr lang="ru-RU" b="1" dirty="0"/>
          </a:p>
          <a:p>
            <a:r>
              <a:rPr lang="kk-KZ" b="1" dirty="0"/>
              <a:t>Организационно-</a:t>
            </a:r>
            <a:endParaRPr lang="ru-RU" b="1" dirty="0"/>
          </a:p>
          <a:p>
            <a:r>
              <a:rPr lang="kk-KZ" b="1" dirty="0"/>
              <a:t>поисковый</a:t>
            </a:r>
            <a:endParaRPr lang="ru-RU" b="1" dirty="0">
              <a:effectLst/>
            </a:endParaRPr>
          </a:p>
        </p:txBody>
      </p:sp>
      <p:sp>
        <p:nvSpPr>
          <p:cNvPr id="7" name="Выноска 3 6"/>
          <p:cNvSpPr/>
          <p:nvPr/>
        </p:nvSpPr>
        <p:spPr>
          <a:xfrm>
            <a:off x="3599892" y="5445224"/>
            <a:ext cx="5317504" cy="121348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8218"/>
              <a:gd name="adj8" fmla="val -4506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1400" dirty="0">
                <a:solidFill>
                  <a:srgbClr val="000000"/>
                </a:solidFill>
                <a:effectLst/>
                <a:latin typeface="Times New Roman"/>
              </a:rPr>
              <a:t>-       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Общая творческая работа</a:t>
            </a:r>
            <a:endParaRPr lang="ru-RU" b="1" dirty="0">
              <a:effectLst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-        Отзывы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</a:rPr>
              <a:t>альбоме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посетителей</a:t>
            </a:r>
            <a:endParaRPr lang="ru-RU" b="1" dirty="0">
              <a:effectLst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</a:rPr>
              <a:t>-        Размещение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экспоната в мини-музее и др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>
              <a:effectLst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Выноска 3 11"/>
          <p:cNvSpPr/>
          <p:nvPr/>
        </p:nvSpPr>
        <p:spPr>
          <a:xfrm>
            <a:off x="3514725" y="8304530"/>
            <a:ext cx="3578225" cy="121348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63825"/>
              <a:gd name="adj8" fmla="val -62643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1400">
                <a:solidFill>
                  <a:srgbClr val="000000"/>
                </a:solidFill>
                <a:effectLst/>
                <a:latin typeface="Times New Roman"/>
              </a:rPr>
              <a:t>-        </a:t>
            </a:r>
            <a:r>
              <a:rPr lang="ru-RU" sz="1400">
                <a:solidFill>
                  <a:srgbClr val="000000"/>
                </a:solidFill>
                <a:effectLst/>
                <a:latin typeface="Times New Roman"/>
              </a:rPr>
              <a:t>Общая творческая работа</a:t>
            </a:r>
            <a:endParaRPr lang="ru-RU">
              <a:effectLst/>
            </a:endParaRPr>
          </a:p>
          <a:p>
            <a:r>
              <a:rPr lang="ru-RU" sz="1400">
                <a:solidFill>
                  <a:srgbClr val="000000"/>
                </a:solidFill>
                <a:effectLst/>
                <a:latin typeface="Times New Roman"/>
              </a:rPr>
              <a:t>-	Отзывы в книге посетителей</a:t>
            </a:r>
            <a:endParaRPr lang="ru-RU">
              <a:effectLst/>
            </a:endParaRPr>
          </a:p>
          <a:p>
            <a:r>
              <a:rPr lang="ru-RU" sz="1400">
                <a:solidFill>
                  <a:srgbClr val="000000"/>
                </a:solidFill>
                <a:effectLst/>
                <a:latin typeface="Times New Roman"/>
              </a:rPr>
              <a:t>-	Размещение экспоната в мини-музее и др.</a:t>
            </a:r>
            <a:endParaRPr lang="ru-RU">
              <a:effectLst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748" y="4797152"/>
            <a:ext cx="192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Рефлексивно-</a:t>
            </a:r>
            <a:endParaRPr lang="kk-KZ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корригирующий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89756" y="-38720"/>
            <a:ext cx="1961456" cy="1196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74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58" y="20556"/>
            <a:ext cx="8928992" cy="653111"/>
          </a:xfrm>
        </p:spPr>
        <p:txBody>
          <a:bodyPr>
            <a:normAutofit fontScale="90000"/>
          </a:bodyPr>
          <a:lstStyle/>
          <a:p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200" b="1" dirty="0" smtClean="0">
                <a:latin typeface="Arial Black" pitchFamily="34" charset="0"/>
              </a:rPr>
              <a:t>Организованная </a:t>
            </a:r>
            <a:r>
              <a:rPr lang="kk-KZ" sz="2200" b="1" dirty="0">
                <a:latin typeface="Arial Black" pitchFamily="34" charset="0"/>
              </a:rPr>
              <a:t>совместная и самостоятельная 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1959537" y="1598744"/>
            <a:ext cx="5014158" cy="4250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3518054" y="815625"/>
            <a:ext cx="160782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</a:rPr>
              <a:t>практические опыты</a:t>
            </a:r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, эксперименты</a:t>
            </a:r>
            <a:endParaRPr lang="ru-RU" b="1" dirty="0">
              <a:effectLst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123728" y="815624"/>
            <a:ext cx="1196077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проекты</a:t>
            </a:r>
            <a:endParaRPr lang="ru-RU" b="1" dirty="0">
              <a:effectLst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7092280" y="673666"/>
            <a:ext cx="1694180" cy="1171157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запись рассказов детей на электронный носитель (аудио, видео)</a:t>
            </a:r>
            <a:endParaRPr lang="ru-RU" b="1" dirty="0">
              <a:effectLst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251520" y="579051"/>
            <a:ext cx="1678940" cy="1399897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 smtClean="0">
                <a:solidFill>
                  <a:srgbClr val="000000"/>
                </a:solidFill>
                <a:effectLst/>
                <a:latin typeface="Times New Roman"/>
              </a:rPr>
              <a:t>разработка </a:t>
            </a:r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и изготовление детских коллективных и индивидуальных работ-экспонатов</a:t>
            </a:r>
            <a:endParaRPr lang="ru-RU" b="1" dirty="0">
              <a:effectLst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7118715" y="1978949"/>
            <a:ext cx="169418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поисковая работа</a:t>
            </a:r>
            <a:endParaRPr lang="ru-RU" b="1" dirty="0">
              <a:effectLst/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261981" y="2040061"/>
            <a:ext cx="160782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выставки</a:t>
            </a:r>
            <a:endParaRPr lang="ru-RU" b="1" dirty="0">
              <a:effectLst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7118715" y="2868179"/>
            <a:ext cx="169418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беседы</a:t>
            </a:r>
            <a:endParaRPr lang="ru-RU" b="1" dirty="0">
              <a:effectLst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251520" y="2884885"/>
            <a:ext cx="160782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экспресс-выставки</a:t>
            </a:r>
            <a:endParaRPr lang="ru-RU" b="1" dirty="0">
              <a:effectLst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7118715" y="3710640"/>
            <a:ext cx="1694180" cy="1111250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праздники (развлечения, конкурсы, викторины)</a:t>
            </a:r>
            <a:endParaRPr lang="ru-RU" b="1" dirty="0">
              <a:effectLst/>
            </a:endParaRP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251520" y="3657451"/>
            <a:ext cx="1701542" cy="1474740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познавательные и творческие  задания (ребусы, логогрифы, составление словариков  и др.)</a:t>
            </a:r>
            <a:endParaRPr lang="ru-RU" b="1" dirty="0">
              <a:effectLst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7125694" y="4967969"/>
            <a:ext cx="169418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 smtClean="0">
                <a:solidFill>
                  <a:srgbClr val="000000"/>
                </a:solidFill>
                <a:effectLst/>
                <a:latin typeface="Times New Roman"/>
              </a:rPr>
              <a:t>Фольклорные посиделки </a:t>
            </a:r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с песнями</a:t>
            </a:r>
            <a:endParaRPr lang="ru-RU" b="1" dirty="0">
              <a:effectLst/>
            </a:endParaRP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287080" y="5246241"/>
            <a:ext cx="160782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чтение художественной литературы</a:t>
            </a:r>
            <a:endParaRPr lang="ru-RU" b="1" dirty="0">
              <a:effectLst/>
            </a:endParaRP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7308304" y="5849106"/>
            <a:ext cx="169418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инсценировки</a:t>
            </a:r>
            <a:endParaRPr lang="ru-RU" b="1" dirty="0">
              <a:effectLst/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238528" y="6009861"/>
            <a:ext cx="160782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сюжетно-ролевые игры </a:t>
            </a:r>
            <a:endParaRPr lang="ru-RU" b="1" dirty="0">
              <a:effectLst/>
            </a:endParaRPr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5508104" y="5996352"/>
            <a:ext cx="169418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игры-драматизации</a:t>
            </a:r>
            <a:endParaRPr lang="ru-RU" b="1" dirty="0">
              <a:effectLst/>
            </a:endParaRPr>
          </a:p>
        </p:txBody>
      </p:sp>
      <p:sp>
        <p:nvSpPr>
          <p:cNvPr id="19" name="Прямоугольник с одним скругленным углом 18"/>
          <p:cNvSpPr/>
          <p:nvPr/>
        </p:nvSpPr>
        <p:spPr>
          <a:xfrm>
            <a:off x="1953062" y="5996352"/>
            <a:ext cx="169418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театрализованные игры</a:t>
            </a:r>
            <a:endParaRPr lang="ru-RU" b="1" dirty="0">
              <a:effectLst/>
            </a:endParaRPr>
          </a:p>
        </p:txBody>
      </p:sp>
      <p:sp>
        <p:nvSpPr>
          <p:cNvPr id="20" name="Прямоугольник с одним скругленным углом 19"/>
          <p:cNvSpPr/>
          <p:nvPr/>
        </p:nvSpPr>
        <p:spPr>
          <a:xfrm>
            <a:off x="3779912" y="5996351"/>
            <a:ext cx="160782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>
                <a:solidFill>
                  <a:srgbClr val="000000"/>
                </a:solidFill>
                <a:effectLst/>
                <a:latin typeface="Times New Roman"/>
              </a:rPr>
              <a:t>подвижные народные игры</a:t>
            </a:r>
            <a:endParaRPr lang="ru-RU" b="1" dirty="0">
              <a:effectLst/>
            </a:endParaRPr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>
            <a:off x="5292080" y="802786"/>
            <a:ext cx="1607820" cy="716915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400" b="1" dirty="0" smtClean="0">
                <a:solidFill>
                  <a:srgbClr val="000000"/>
                </a:solidFill>
                <a:latin typeface="Times New Roman"/>
              </a:rPr>
              <a:t>Соместные мероприятия с музеями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51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18308220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51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Музей</a:t>
            </a:r>
            <a:r>
              <a:rPr lang="ru-RU" sz="2400" dirty="0" smtClean="0"/>
              <a:t> - храм муз, научно-исследовательское учреждение, осуществляющее хранение, изучение и популяризация памятников истории, материальной и духовной культуры.                                                                                 (</a:t>
            </a:r>
            <a:r>
              <a:rPr lang="ru-RU" sz="2400" i="1" dirty="0" smtClean="0"/>
              <a:t>Энциклопедический словарь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«Музейная педагогика – область науки, изучающая историю, особенности культурной образовательной деятельности музеев, методы воздействия музеев на различные категории посетителей, взаимодействие музеев с образовательными учреждениями».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Arial Black" pitchFamily="34" charset="0"/>
              </a:rPr>
              <a:t>Презентационный </a:t>
            </a:r>
            <a:br>
              <a:rPr lang="kk-KZ" sz="28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kk-KZ" sz="2800" b="1" dirty="0" smtClean="0">
                <a:solidFill>
                  <a:srgbClr val="7030A0"/>
                </a:solidFill>
                <a:latin typeface="Arial Black" pitchFamily="34" charset="0"/>
              </a:rPr>
              <a:t>(итоговый) этап</a:t>
            </a:r>
            <a:r>
              <a:rPr lang="ru-RU" sz="2800" dirty="0" smtClean="0">
                <a:latin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«Представление мини-музеев».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8229600" cy="3793053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Итоговые НОД по теме мини-музея;</a:t>
            </a:r>
          </a:p>
          <a:p>
            <a:r>
              <a:rPr lang="ru-RU" sz="3600" dirty="0"/>
              <a:t>Выполнение совместных </a:t>
            </a:r>
          </a:p>
          <a:p>
            <a:pPr>
              <a:buNone/>
            </a:pPr>
            <a:r>
              <a:rPr lang="ru-RU" sz="3600" dirty="0"/>
              <a:t>      творческих заданий;</a:t>
            </a:r>
          </a:p>
          <a:p>
            <a:r>
              <a:rPr lang="ru-RU" sz="3600" dirty="0" smtClean="0"/>
              <a:t>Заполнение музейных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словариков;</a:t>
            </a:r>
          </a:p>
          <a:p>
            <a:r>
              <a:rPr lang="ru-RU" sz="3600" dirty="0" smtClean="0"/>
              <a:t>Оформление визитной </a:t>
            </a:r>
          </a:p>
          <a:p>
            <a:pPr>
              <a:buNone/>
            </a:pPr>
            <a:r>
              <a:rPr lang="ru-RU" sz="3600" dirty="0" smtClean="0"/>
              <a:t>       карточки;</a:t>
            </a:r>
          </a:p>
          <a:p>
            <a:r>
              <a:rPr lang="ru-RU" sz="3600" dirty="0" smtClean="0"/>
              <a:t>Создаются </a:t>
            </a:r>
            <a:r>
              <a:rPr lang="ru-RU" sz="3600" dirty="0" err="1" smtClean="0"/>
              <a:t>мультимедийные</a:t>
            </a: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dirty="0" smtClean="0"/>
              <a:t>презентации.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raskraski.com.ua/components/com_virtuemart/shop_image/product/_________________4ebc0b0324289.gif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0380" r="10144" b="11255"/>
          <a:stretch/>
        </p:blipFill>
        <p:spPr bwMode="auto">
          <a:xfrm>
            <a:off x="5357818" y="4643446"/>
            <a:ext cx="748665" cy="1039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Пользователь\Pictures\Безымянный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4588" r="38843" b="5059"/>
          <a:stretch/>
        </p:blipFill>
        <p:spPr bwMode="auto">
          <a:xfrm>
            <a:off x="6572264" y="4857760"/>
            <a:ext cx="465455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5643570" y="3571876"/>
            <a:ext cx="3286148" cy="2857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Музейная педагогика дает возможность: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Осуществлять нетрадиционный подход к образованию;</a:t>
            </a:r>
          </a:p>
          <a:p>
            <a:r>
              <a:rPr lang="ru-RU" sz="2400" dirty="0" smtClean="0"/>
              <a:t>Раскрывать значимость и практический смысл изучаемого материала;</a:t>
            </a:r>
          </a:p>
          <a:p>
            <a:r>
              <a:rPr lang="ru-RU" sz="2400" dirty="0" err="1" smtClean="0"/>
              <a:t>Самореализоваться</a:t>
            </a:r>
            <a:r>
              <a:rPr lang="ru-RU" sz="2400" dirty="0" smtClean="0"/>
              <a:t> каждому ребенку, выявить свою неповторимую индивидуальность;</a:t>
            </a:r>
          </a:p>
          <a:p>
            <a:r>
              <a:rPr lang="ru-RU" sz="2400" dirty="0" smtClean="0"/>
              <a:t>Объяснять материал на простых, наглядных примерах;</a:t>
            </a:r>
          </a:p>
          <a:p>
            <a:r>
              <a:rPr lang="ru-RU" sz="2400" dirty="0" smtClean="0"/>
              <a:t>Формировать самосознание, умение успешно адаптироваться в окружающем мире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Небольшой музей в детском саду может стать началом большого пути человека в мир всемирной культуры, оказать влияние на формирование его личности, воспитать достойного гражданина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Музейная педагогика имеет интегрированный характер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/>
              <a:t/>
            </a:r>
            <a:br>
              <a:rPr lang="kk-KZ" sz="2200" b="1" dirty="0"/>
            </a:br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/>
              <a:t/>
            </a:r>
            <a:br>
              <a:rPr lang="kk-KZ" sz="2200" b="1" dirty="0"/>
            </a:br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/>
              <a:t/>
            </a:r>
            <a:br>
              <a:rPr lang="kk-KZ" sz="2200" b="1" dirty="0"/>
            </a:br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/>
              <a:t/>
            </a:r>
            <a:br>
              <a:rPr lang="kk-KZ" sz="2200" b="1" dirty="0"/>
            </a:br>
            <a:r>
              <a:rPr lang="ru-RU" dirty="0"/>
              <a:t/>
            </a:r>
            <a:br>
              <a:rPr lang="ru-RU" dirty="0"/>
            </a:br>
            <a:r>
              <a:rPr lang="kk-KZ" sz="2200" b="1" dirty="0">
                <a:solidFill>
                  <a:srgbClr val="7030A0"/>
                </a:solidFill>
                <a:latin typeface="Arial Black" pitchFamily="34" charset="0"/>
              </a:rPr>
              <a:t>Интегрированные возможности музейной педагогики в  дошкольном образовании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57232"/>
            <a:ext cx="8784976" cy="5884136"/>
          </a:xfrm>
        </p:spPr>
        <p:txBody>
          <a:bodyPr/>
          <a:lstStyle/>
          <a:p>
            <a:pPr>
              <a:buNone/>
            </a:pPr>
            <a:r>
              <a:rPr lang="kk-KZ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 </a:t>
            </a:r>
            <a:r>
              <a:rPr lang="ru-RU" dirty="0"/>
              <a:t> </a:t>
            </a:r>
          </a:p>
        </p:txBody>
      </p:sp>
      <p:pic>
        <p:nvPicPr>
          <p:cNvPr id="10" name="Рисунок 9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2937133" y="1700808"/>
            <a:ext cx="3507075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ая выноска 12"/>
          <p:cNvSpPr/>
          <p:nvPr/>
        </p:nvSpPr>
        <p:spPr>
          <a:xfrm>
            <a:off x="214282" y="2500306"/>
            <a:ext cx="1670685" cy="598805"/>
          </a:xfrm>
          <a:prstGeom prst="wedgeRectCallout">
            <a:avLst>
              <a:gd name="adj1" fmla="val 105095"/>
              <a:gd name="adj2" fmla="val 66938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Духовное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 воспитание 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57158" y="4071942"/>
            <a:ext cx="1766570" cy="598805"/>
          </a:xfrm>
          <a:prstGeom prst="wedgeRectCallout">
            <a:avLst>
              <a:gd name="adj1" fmla="val 85800"/>
              <a:gd name="adj2" fmla="val -108634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Патриотическое  воспитание 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928662" y="5286388"/>
            <a:ext cx="1670685" cy="598805"/>
          </a:xfrm>
          <a:prstGeom prst="wedgeRectCallout">
            <a:avLst>
              <a:gd name="adj1" fmla="val 87215"/>
              <a:gd name="adj2" fmla="val -108634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Физическое  воспитание 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57158" y="1071546"/>
            <a:ext cx="1670685" cy="598805"/>
          </a:xfrm>
          <a:prstGeom prst="wedgeRectCallout">
            <a:avLst>
              <a:gd name="adj1" fmla="val 92960"/>
              <a:gd name="adj2" fmla="val 12750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Нравственное воспитание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6786578" y="928670"/>
            <a:ext cx="1961886" cy="598805"/>
          </a:xfrm>
          <a:prstGeom prst="wedgeRectCallout">
            <a:avLst>
              <a:gd name="adj1" fmla="val -61260"/>
              <a:gd name="adj2" fmla="val 203669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Интеллектуальное развитие 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164288" y="2143116"/>
            <a:ext cx="1793041" cy="598805"/>
          </a:xfrm>
          <a:prstGeom prst="wedgeRectCallout">
            <a:avLst>
              <a:gd name="adj1" fmla="val -94346"/>
              <a:gd name="adj2" fmla="val 76588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Познавательное развитие 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7164288" y="3857628"/>
            <a:ext cx="1793041" cy="598805"/>
          </a:xfrm>
          <a:prstGeom prst="wedgeRectCallout">
            <a:avLst>
              <a:gd name="adj1" fmla="val -88776"/>
              <a:gd name="adj2" fmla="val -116532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Психологическое  развитие 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7000892" y="5072074"/>
            <a:ext cx="1883950" cy="1237246"/>
          </a:xfrm>
          <a:prstGeom prst="wedgeRectCallout">
            <a:avLst>
              <a:gd name="adj1" fmla="val -82874"/>
              <a:gd name="adj2" fmla="val -115896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Развитие коммуникативно-речевых компетенций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3143240" y="5357826"/>
            <a:ext cx="1670685" cy="598805"/>
          </a:xfrm>
          <a:prstGeom prst="wedgeRectCallout">
            <a:avLst>
              <a:gd name="adj1" fmla="val 33899"/>
              <a:gd name="adj2" fmla="val -136279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Эстетическое   воспитание 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072066" y="5286388"/>
            <a:ext cx="1670685" cy="598805"/>
          </a:xfrm>
          <a:prstGeom prst="wedgeRectCallout">
            <a:avLst>
              <a:gd name="adj1" fmla="val 68"/>
              <a:gd name="adj2" fmla="val -122415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Социальное    воспитание 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pic>
        <p:nvPicPr>
          <p:cNvPr id="29" name="Рисунок 28" descr="C:\Users\Пользователь\Pictures\Безымянный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4588" r="38843" b="5059"/>
          <a:stretch/>
        </p:blipFill>
        <p:spPr bwMode="auto">
          <a:xfrm>
            <a:off x="5076056" y="3026918"/>
            <a:ext cx="465455" cy="1169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http://raskraski.com.ua/components/com_virtuemart/shop_image/product/_________________4ebc0b0324289.gif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0380" r="10144" b="11255"/>
          <a:stretch/>
        </p:blipFill>
        <p:spPr bwMode="auto">
          <a:xfrm>
            <a:off x="3707904" y="3115973"/>
            <a:ext cx="748665" cy="1039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26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Музейная педагогика – инновационная педагогическая технология</a:t>
            </a:r>
            <a:br>
              <a:rPr lang="ru-RU" sz="31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Цель музейной педагогики  </a:t>
            </a:r>
            <a:r>
              <a:rPr lang="ru-RU" sz="2800" b="1" dirty="0" smtClean="0"/>
              <a:t>- </a:t>
            </a:r>
            <a:r>
              <a:rPr lang="ru-RU" sz="2800" dirty="0" smtClean="0"/>
              <a:t>приобщение к музеям подрастающего поколения, творческое развитие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3448634"/>
              </p:ext>
            </p:extLst>
          </p:nvPr>
        </p:nvGraphicFramePr>
        <p:xfrm>
          <a:off x="899592" y="3000372"/>
          <a:ext cx="6720408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Pictures\My Scans\2012-10 (окт)\Махметова Ж.К. ГККП Ясли-сад 51.jpg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5715008" y="214290"/>
            <a:ext cx="3096344" cy="15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Что такое мини- музей?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ru-RU" dirty="0" smtClean="0"/>
              <a:t>Во-первых, «мини» напоминает о том, что музей в детском саду занимает очень небольшое пространство. 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/>
              <a:t>Во-вторых, он создан для самых маленьких посетителей и открыт для них постоянно.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/>
              <a:t>В-третьих, мини- музей не отвечает многим строгим требованиям, которые предъявляются к настоящим музеям   </a:t>
            </a:r>
          </a:p>
          <a:p>
            <a:endParaRPr lang="ru-RU" dirty="0"/>
          </a:p>
        </p:txBody>
      </p:sp>
      <p:pic>
        <p:nvPicPr>
          <p:cNvPr id="5" name="Рисунок 4" descr="http://raskraski.com.ua/components/com_virtuemart/shop_image/product/_________________4ebc0b0324289.gif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0380" r="10144" b="11255"/>
          <a:stretch/>
        </p:blipFill>
        <p:spPr bwMode="auto">
          <a:xfrm>
            <a:off x="6500826" y="1071546"/>
            <a:ext cx="612000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Пользователь\Pictures\Безымянный.png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4588" r="38843" b="5059"/>
          <a:stretch/>
        </p:blipFill>
        <p:spPr bwMode="auto">
          <a:xfrm>
            <a:off x="7786710" y="1071546"/>
            <a:ext cx="465455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Принципы музейной педагогики: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Наглядность.</a:t>
            </a:r>
          </a:p>
          <a:p>
            <a:pPr lvl="0"/>
            <a:r>
              <a:rPr lang="ru-RU" dirty="0" smtClean="0"/>
              <a:t>Доступность.</a:t>
            </a:r>
          </a:p>
          <a:p>
            <a:pPr lvl="0"/>
            <a:r>
              <a:rPr lang="ru-RU" dirty="0" smtClean="0"/>
              <a:t>Динамичность.</a:t>
            </a:r>
          </a:p>
          <a:p>
            <a:pPr lvl="0"/>
            <a:r>
              <a:rPr lang="ru-RU" dirty="0" smtClean="0"/>
              <a:t>Содержательность .</a:t>
            </a:r>
          </a:p>
          <a:p>
            <a:pPr lvl="0"/>
            <a:r>
              <a:rPr lang="ru-RU" dirty="0" smtClean="0"/>
              <a:t>Обязательное сочетание предметного мира музея с программой, реализуемой в ДОУ</a:t>
            </a:r>
          </a:p>
          <a:p>
            <a:pPr lvl="0"/>
            <a:r>
              <a:rPr lang="ru-RU" dirty="0" smtClean="0"/>
              <a:t>Последовательность ознакомления детей с музейными коллекциями.</a:t>
            </a:r>
          </a:p>
          <a:p>
            <a:pPr lvl="0"/>
            <a:r>
              <a:rPr lang="ru-RU" dirty="0" smtClean="0"/>
              <a:t>Гуманизм.</a:t>
            </a:r>
          </a:p>
          <a:p>
            <a:pPr lvl="0"/>
            <a:r>
              <a:rPr lang="ru-RU" dirty="0" smtClean="0"/>
              <a:t>Поощрение детских вопросов и фантазий при восприятии.</a:t>
            </a:r>
          </a:p>
          <a:p>
            <a:pPr lvl="0"/>
            <a:r>
              <a:rPr lang="ru-RU" dirty="0" smtClean="0"/>
              <a:t>Активность детей в усвоении </a:t>
            </a:r>
            <a:r>
              <a:rPr lang="ru-RU" smtClean="0"/>
              <a:t>музейного наследия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Логическая цепочка экспозиции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7460916"/>
              </p:ext>
            </p:extLst>
          </p:nvPr>
        </p:nvGraphicFramePr>
        <p:xfrm>
          <a:off x="457200" y="1341438"/>
          <a:ext cx="82296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254504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C:\Users\Пользователь\Pictures\My Scans\2012-10 (окт)\Махметова Ж.К. ГККП Ясли-сад 51.jpg"/>
          <p:cNvPicPr/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14191" r="26684" b="68986"/>
          <a:stretch/>
        </p:blipFill>
        <p:spPr bwMode="auto">
          <a:xfrm>
            <a:off x="5796136" y="5136756"/>
            <a:ext cx="3096344" cy="15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297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Правила использования музейной педагогики:</a:t>
            </a:r>
            <a:endParaRPr lang="ru-RU" sz="36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4162062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515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1726</TotalTime>
  <Words>808</Words>
  <Application>Microsoft Office PowerPoint</Application>
  <PresentationFormat>Экран (4:3)</PresentationFormat>
  <Paragraphs>182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Презентация PowerPoint</vt:lpstr>
      <vt:lpstr>Музей - храм муз, научно-исследовательское учреждение, осуществляющее хранение, изучение и популяризация памятников истории, материальной и духовной культуры.                                                                                 (Энциклопедический словарь)</vt:lpstr>
      <vt:lpstr>Музейная педагогика имеет интегрированный характер</vt:lpstr>
      <vt:lpstr>         Интегрированные возможности музейной педагогики в  дошкольном образовании</vt:lpstr>
      <vt:lpstr>Музейная педагогика – инновационная педагогическая технология  Цель музейной педагогики  - приобщение к музеям подрастающего поколения, творческое развитие личности</vt:lpstr>
      <vt:lpstr>Что такое мини- музей?</vt:lpstr>
      <vt:lpstr>Принципы музейной педагогики:</vt:lpstr>
      <vt:lpstr>Логическая цепочка экспозиции</vt:lpstr>
      <vt:lpstr>Правила использования музейной педагогики:</vt:lpstr>
      <vt:lpstr>   Задачи музейной педагогики в детском саду</vt:lpstr>
      <vt:lpstr>   ДОУ Принципы создания                        мини-музея в </vt:lpstr>
      <vt:lpstr>           Этапы работы по созданию мини-музеев в ДОУ </vt:lpstr>
      <vt:lpstr>   Метод системного оператора в мини-музее одного предмета  </vt:lpstr>
      <vt:lpstr>  Организационный этап</vt:lpstr>
      <vt:lpstr>       Практический этап  (перспективное планирование деятельности мини-музея и реализация планов через все сферы деятельности) </vt:lpstr>
      <vt:lpstr> Непосредственно организованная деятельность </vt:lpstr>
      <vt:lpstr>  Использование ресурсов музейной педагогики в технологической структуре НОД </vt:lpstr>
      <vt:lpstr>  Организованная совместная и самостоятельная деятельность </vt:lpstr>
      <vt:lpstr>Презентация PowerPoint</vt:lpstr>
      <vt:lpstr>Презентационный  (итоговый) этап  «Представление мини-музеев».</vt:lpstr>
      <vt:lpstr>Музейная педагогика дает возможность: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МУЗЕЙНАЯ ПЕДАГОГИКА В РАЗВИТИИ И ВОСПИТАНИИ ДЕТЕЙ В УСЛОВИЯХ ДОШКОЛЬНОГО ОБРАЗОВАТЕЛЬНОГО УЧРЕЖДЕНИЯ </dc:title>
  <dc:creator>Пользователь</dc:creator>
  <cp:lastModifiedBy>admin</cp:lastModifiedBy>
  <cp:revision>149</cp:revision>
  <dcterms:created xsi:type="dcterms:W3CDTF">2012-11-07T11:35:08Z</dcterms:created>
  <dcterms:modified xsi:type="dcterms:W3CDTF">2015-12-15T16:30:43Z</dcterms:modified>
</cp:coreProperties>
</file>