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1" r:id="rId3"/>
    <p:sldId id="265" r:id="rId4"/>
    <p:sldId id="259" r:id="rId5"/>
    <p:sldId id="266" r:id="rId6"/>
    <p:sldId id="267" r:id="rId7"/>
    <p:sldId id="268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32D"/>
    <a:srgbClr val="FA4006"/>
    <a:srgbClr val="FF6600"/>
    <a:srgbClr val="D8A6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1" autoAdjust="0"/>
    <p:restoredTop sz="94707" autoAdjust="0"/>
  </p:normalViewPr>
  <p:slideViewPr>
    <p:cSldViewPr>
      <p:cViewPr varScale="1">
        <p:scale>
          <a:sx n="81" d="100"/>
          <a:sy n="81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%20&#1086;&#1074;&#1086;&#1097;&#1080;%20&#1080;%20&#1092;&#1088;&#1091;&#1082;&#1090;&#1099;\Studiya-detskogo-prazdnika-quotMal_vinaquot-httpvk.wav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23.gif"/><Relationship Id="rId10" Type="http://schemas.openxmlformats.org/officeDocument/2006/relationships/slide" Target="slide2.xml"/><Relationship Id="rId4" Type="http://schemas.openxmlformats.org/officeDocument/2006/relationships/image" Target="../media/image4.gif"/><Relationship Id="rId9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%20&#1086;&#1074;&#1086;&#1097;&#1080;%20&#1080;%20&#1092;&#1088;&#1091;&#1082;&#1090;&#1099;\mini-disko_-_parovozik_chuh_chuh_chuh_get-tune.wav" TargetMode="Externa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slide" Target="slide2.xml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%20&#1086;&#1074;&#1086;&#1097;&#1080;%20&#1080;%20&#1092;&#1088;&#1091;&#1082;&#1090;&#1099;\ansambl_Semicvetik_-_Parovoz-bukashka_A.wav" TargetMode="Externa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gi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4.gi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audio" Target="../media/audio5.wav"/><Relationship Id="rId6" Type="http://schemas.openxmlformats.org/officeDocument/2006/relationships/image" Target="../media/image11.jpeg"/><Relationship Id="rId11" Type="http://schemas.openxmlformats.org/officeDocument/2006/relationships/image" Target="../media/image30.jpeg"/><Relationship Id="rId5" Type="http://schemas.openxmlformats.org/officeDocument/2006/relationships/audio" Target="../media/audio7.wav"/><Relationship Id="rId15" Type="http://schemas.openxmlformats.org/officeDocument/2006/relationships/slide" Target="slide8.xml"/><Relationship Id="rId10" Type="http://schemas.openxmlformats.org/officeDocument/2006/relationships/image" Target="../media/image29.jpeg"/><Relationship Id="rId4" Type="http://schemas.openxmlformats.org/officeDocument/2006/relationships/audio" Target="../media/audio6.wav"/><Relationship Id="rId9" Type="http://schemas.openxmlformats.org/officeDocument/2006/relationships/image" Target="../media/image28.jpeg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25.gif"/><Relationship Id="rId12" Type="http://schemas.openxmlformats.org/officeDocument/2006/relationships/image" Target="../media/image36.png"/><Relationship Id="rId1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jpeg"/><Relationship Id="rId1" Type="http://schemas.openxmlformats.org/officeDocument/2006/relationships/audio" Target="../media/audio8.wav"/><Relationship Id="rId6" Type="http://schemas.openxmlformats.org/officeDocument/2006/relationships/image" Target="../media/image4.gif"/><Relationship Id="rId11" Type="http://schemas.openxmlformats.org/officeDocument/2006/relationships/image" Target="../media/image35.gif"/><Relationship Id="rId5" Type="http://schemas.openxmlformats.org/officeDocument/2006/relationships/image" Target="../media/image34.png"/><Relationship Id="rId15" Type="http://schemas.openxmlformats.org/officeDocument/2006/relationships/image" Target="../media/image39.jpeg"/><Relationship Id="rId10" Type="http://schemas.openxmlformats.org/officeDocument/2006/relationships/image" Target="../media/image23.gif"/><Relationship Id="rId4" Type="http://schemas.openxmlformats.org/officeDocument/2006/relationships/image" Target="../media/image11.jpeg"/><Relationship Id="rId9" Type="http://schemas.openxmlformats.org/officeDocument/2006/relationships/image" Target="../media/image5.gif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i.allday2.com/9b/bd/60/1362569956_stil_4_41_500x3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85784" y="1428736"/>
            <a:ext cx="96440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Arial Black" pitchFamily="34" charset="0"/>
              </a:rPr>
              <a:t>ОВОЩИ И ФРУКТЫ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6" name="Picture 27" descr="g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9559" y="3857628"/>
            <a:ext cx="1997409" cy="1828797"/>
          </a:xfrm>
          <a:prstGeom prst="rect">
            <a:avLst/>
          </a:prstGeom>
          <a:noFill/>
        </p:spPr>
      </p:pic>
      <p:pic>
        <p:nvPicPr>
          <p:cNvPr id="7" name="Picture 28" descr="g1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429264"/>
            <a:ext cx="800100" cy="1076325"/>
          </a:xfrm>
          <a:prstGeom prst="rect">
            <a:avLst/>
          </a:prstGeom>
          <a:noFill/>
        </p:spPr>
      </p:pic>
      <p:pic>
        <p:nvPicPr>
          <p:cNvPr id="8" name="Picture 29" descr="WRCARROT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3698287"/>
            <a:ext cx="1643074" cy="2659671"/>
          </a:xfrm>
          <a:prstGeom prst="rect">
            <a:avLst/>
          </a:prstGeom>
          <a:noFill/>
        </p:spPr>
      </p:pic>
      <p:pic>
        <p:nvPicPr>
          <p:cNvPr id="9" name="Picture 30" descr="1-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4929198"/>
            <a:ext cx="1905000" cy="1428750"/>
          </a:xfrm>
          <a:prstGeom prst="rect">
            <a:avLst/>
          </a:prstGeom>
          <a:noFill/>
        </p:spPr>
      </p:pic>
      <p:pic>
        <p:nvPicPr>
          <p:cNvPr id="10" name="Picture 4" descr="http://bestgif.narod.ru/eda/bestgif.narod.ru_41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4572008"/>
            <a:ext cx="2143140" cy="16723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388" y="5967426"/>
            <a:ext cx="2571768" cy="89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Презентацию подготовила воспитатель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ГБДОУ№6 </a:t>
            </a:r>
            <a:r>
              <a:rPr lang="ru-RU" sz="1400" dirty="0" err="1" smtClean="0">
                <a:solidFill>
                  <a:schemeClr val="tx1"/>
                </a:solidFill>
              </a:rPr>
              <a:t>г.Санкт</a:t>
            </a:r>
            <a:r>
              <a:rPr lang="ru-RU" sz="1400" dirty="0" smtClean="0">
                <a:solidFill>
                  <a:schemeClr val="tx1"/>
                </a:solidFill>
              </a:rPr>
              <a:t>-Петербурга КОНЬКОВА А.А.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256490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Полезные продукты!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304800" y="1554163"/>
            <a:ext cx="7003504" cy="3387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2" cstate="print"/>
          <a:stretch>
            <a:fillRect/>
          </a:stretch>
        </p:blipFill>
        <p:spPr>
          <a:xfrm>
            <a:off x="9756576" y="2420888"/>
            <a:ext cx="304800" cy="304800"/>
          </a:xfrm>
          <a:prstGeom prst="rect">
            <a:avLst/>
          </a:prstGeom>
        </p:spPr>
      </p:pic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3" cstate="print"/>
          <a:stretch>
            <a:fillRect/>
          </a:stretch>
        </p:blipFill>
        <p:spPr>
          <a:xfrm>
            <a:off x="9756576" y="3861048"/>
            <a:ext cx="304800" cy="3048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857160" y="6237312"/>
            <a:ext cx="286840" cy="4663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73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73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73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73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87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весёлая физкультминутка</a:t>
            </a:r>
            <a:endParaRPr lang="ru-RU" dirty="0"/>
          </a:p>
        </p:txBody>
      </p:sp>
      <p:pic>
        <p:nvPicPr>
          <p:cNvPr id="18434" name="Picture 2" descr="http://propowerpoint.ru/wp-content/uploads/2013/02/Light_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7" descr="g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1428759" cy="1357322"/>
          </a:xfrm>
          <a:prstGeom prst="rect">
            <a:avLst/>
          </a:prstGeom>
          <a:noFill/>
        </p:spPr>
      </p:pic>
      <p:pic>
        <p:nvPicPr>
          <p:cNvPr id="7" name="Picture 6" descr="&amp;acy;&amp;ncy;&amp;icy;&amp;mcy;&amp;acy;&amp;tscy;&amp;icy;&amp;yacy; &amp;mcy;&amp;ocy;&amp;rcy;&amp;kcy;&amp;ocy;&amp;vcy;&amp;soft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2656"/>
            <a:ext cx="576064" cy="1872208"/>
          </a:xfrm>
          <a:prstGeom prst="rect">
            <a:avLst/>
          </a:prstGeom>
          <a:noFill/>
        </p:spPr>
      </p:pic>
      <p:pic>
        <p:nvPicPr>
          <p:cNvPr id="8" name="Picture 29" descr="WRCARRO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980729"/>
            <a:ext cx="1643074" cy="2160240"/>
          </a:xfrm>
          <a:prstGeom prst="rect">
            <a:avLst/>
          </a:prstGeom>
          <a:noFill/>
        </p:spPr>
      </p:pic>
      <p:pic>
        <p:nvPicPr>
          <p:cNvPr id="9" name="Picture 28" descr="g1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717032"/>
            <a:ext cx="800100" cy="1076325"/>
          </a:xfrm>
          <a:prstGeom prst="rect">
            <a:avLst/>
          </a:prstGeom>
          <a:noFill/>
        </p:spPr>
      </p:pic>
      <p:pic>
        <p:nvPicPr>
          <p:cNvPr id="13" name="Studiya-detskogo-prazdnika-quotMal_vinaquot-httpvk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684568" y="4365104"/>
            <a:ext cx="220216" cy="220216"/>
          </a:xfrm>
          <a:prstGeom prst="rect">
            <a:avLst/>
          </a:prstGeom>
        </p:spPr>
      </p:pic>
      <p:pic>
        <p:nvPicPr>
          <p:cNvPr id="18436" name="Picture 4" descr="http://animashky.ru/flist/obludi/7/46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4320926"/>
            <a:ext cx="4392488" cy="2537074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10" action="ppaction://hlinksldjump" highlightClick="1"/>
          </p:cNvPr>
          <p:cNvSpPr/>
          <p:nvPr/>
        </p:nvSpPr>
        <p:spPr>
          <a:xfrm>
            <a:off x="8244408" y="6525344"/>
            <a:ext cx="360040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539552" y="6535664"/>
            <a:ext cx="288032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48464" y="6525344"/>
            <a:ext cx="395536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Пока!</a:t>
            </a:r>
            <a:endParaRPr lang="ru-RU" dirty="0"/>
          </a:p>
        </p:txBody>
      </p:sp>
      <p:pic>
        <p:nvPicPr>
          <p:cNvPr id="4" name="Picture 2" descr="http://propowerpoint.ru/wp-content/uploads/2013/02/Light_gre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0" descr="http://animo2.ucoz.ru/_ph/24/1/54268170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1908720" y="3284984"/>
            <a:ext cx="2664296" cy="2304256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11560" y="764704"/>
            <a:ext cx="6654502" cy="98712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18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чух</a:t>
            </a:r>
            <a:r>
              <a:rPr lang="ru-RU" sz="18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! </a:t>
            </a:r>
            <a:r>
              <a:rPr lang="ru-RU" sz="18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чух</a:t>
            </a:r>
            <a:r>
              <a:rPr lang="ru-RU" sz="18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! </a:t>
            </a:r>
            <a:r>
              <a:rPr lang="ru-RU" sz="1800" kern="10" spc="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Чух</a:t>
            </a:r>
            <a:r>
              <a:rPr lang="ru-RU" sz="18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! Паровоз снова в группу нас повёз!</a:t>
            </a:r>
            <a:endParaRPr lang="ru-RU" sz="18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4BACC6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" name="Picture 22" descr="Смайлы Погода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0"/>
            <a:ext cx="1296144" cy="129614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7884368" y="6391648"/>
            <a:ext cx="360040" cy="466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607672"/>
            <a:ext cx="288032" cy="2503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820472" y="6607672"/>
            <a:ext cx="323528" cy="2503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mini-disko_-_parovozik_chuh_chuh_chuh_get-tun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684568" y="3573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644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94878 2.22222E-6 " pathEditMode="relative" ptsTypes="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944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7.40741E-7 C 0.03021 0.00139 0.06041 0.00185 0.09062 0.00417 C 0.10625 0.00532 0.11875 0.01806 0.13281 0.025 C 0.15399 0.03565 0.17725 0.04213 0.19982 0.04583 C 0.2276 0.04514 0.25503 0.04491 0.28281 0.04375 C 0.28802 0.04352 0.29305 0.04306 0.29844 0.04167 C 0.3033 0.04051 0.3125 0.03542 0.3125 0.03542 C 0.3243 0.00417 0.33316 -0.04398 0.35781 -0.06042 C 0.36614 -0.07708 0.38125 -0.08449 0.39375 -0.09375 C 0.40903 -0.10509 0.39722 -0.1 0.40937 -0.10417 C 0.42257 -0.11574 0.44739 -0.11551 0.4625 -0.11875 C 0.46562 -0.11944 0.46875 -0.11991 0.47187 -0.12083 C 0.475 -0.12199 0.48125 -0.125 0.48125 -0.125 C 0.50486 -0.12361 0.5283 -0.12176 0.55156 -0.11667 C 0.55312 -0.11528 0.55503 -0.11435 0.55625 -0.1125 C 0.55729 -0.11088 0.55659 -0.10787 0.55781 -0.10625 C 0.55903 -0.10463 0.56111 -0.10509 0.5625 -0.10417 C 0.57048 -0.09884 0.57882 -0.09329 0.5875 -0.08958 C 0.58923 -0.08032 0.59097 -0.0713 0.6 -0.07083 C 0.63993 -0.06898 0.68021 -0.06944 0.72031 -0.06875 C 0.73038 -0.06644 0.73889 -0.06134 0.74844 -0.05625 C 0.75712 -0.04167 0.76215 -0.02847 0.76562 -0.01042 C 0.76614 0.00278 0.76528 0.0162 0.76719 0.02917 C 0.76927 0.04282 0.78194 0.05278 0.78906 0.06042 C 0.80694 0.07986 0.78576 0.06111 0.80625 0.08542 C 0.8118 0.09213 0.83038 0.09213 0.83906 0.09792 C 0.85278 0.08588 0.86371 0.06759 0.87969 0.06042 C 0.89184 0.04421 0.90364 0.02847 0.91562 0.0125 C 0.91614 0.00903 0.91614 0.00532 0.91719 0.00208 C 0.92587 -0.02315 0.9217 -0.00093 0.925 -0.01667 C 0.92552 -0.01944 0.92587 -0.02222 0.92656 -0.025 C 0.92743 -0.02917 0.92969 -0.0375 0.92969 -0.0375 C 0.92482 -0.05995 0.91753 -0.08056 0.91562 -0.10417 C 0.91389 -0.12569 0.91441 -0.14769 0.91094 -0.16875 C 0.90885 -0.18125 0.9059 -0.19398 0.90312 -0.20625 C 0.90173 -0.2125 0.9 -0.21875 0.89844 -0.225 C 0.89791 -0.22708 0.89687 -0.23125 0.89687 -0.23125 C 0.89531 -0.25509 0.89826 -0.25417 0.88437 -0.26042 C 0.87569 -0.27778 0.86909 -0.27731 0.85312 -0.27917 C 0.85156 -0.27986 0.84878 -0.27917 0.84844 -0.28125 C 0.84774 -0.28657 0.85434 -0.2963 0.85625 -0.3 C 0.86128 -0.30972 0.86597 -0.32014 0.86875 -0.33125 C 0.86684 -0.35185 0.86319 -0.37153 0.85937 -0.39167 C 0.86041 -0.39514 0.86319 -0.39838 0.8625 -0.40208 C 0.86232 -0.40278 0.85295 -0.41157 0.85156 -0.4125 C 0.83958 -0.42153 0.82413 -0.42269 0.81094 -0.42708 C 0.78437 -0.42454 0.76892 -0.42222 0.74531 -0.41875 C 0.72448 -0.41181 0.70399 -0.4088 0.68281 -0.40417 C 0.61649 -0.41227 0.56024 -0.38472 0.49687 -0.3625 C 0.47673 -0.35556 0.46163 -0.34097 0.44375 -0.32917 C 0.43212 -0.3213 0.4158 -0.31898 0.40312 -0.31667 C 0.39236 -0.31088 0.38576 -0.30694 0.375 -0.30417 C 0.3592 -0.29352 0.35903 -0.29838 0.33437 -0.3 C 0.32552 -0.30301 0.32153 -0.31343 0.31406 -0.32083 C 0.30139 -0.33356 0.2842 -0.34236 0.26875 -0.34583 C 0.25625 -0.35417 0.2434 -0.35463 0.22951 -0.35625 C 0.21041 -0.36134 0.21927 -0.35949 0.20312 -0.3625 C 0.17291 -0.35972 0.14288 -0.3544 0.11406 -0.34167 C 0.10312 -0.33681 0.09132 -0.32824 0.08125 -0.32083 C 0.06823 -0.31111 0.08177 -0.3169 0.06875 -0.3125 C 0.06146 -0.30509 0.05399 -0.30139 0.04531 -0.29792 C 0.04219 -0.29676 0.03594 -0.29375 0.03594 -0.29375 C 0.01649 -0.29537 0.00034 -0.29537 -0.01875 -0.29167 C -0.02743 -0.28403 -0.03716 -0.2838 -0.04688 -0.275 C -0.04792 -0.27292 -0.04913 -0.27106 -0.05 -0.26875 C -0.0507 -0.2669 -0.05052 -0.26412 -0.05157 -0.2625 C -0.05712 -0.25324 -0.05625 -0.26319 -0.05625 -0.25417 " pathEditMode="relative" ptsTypes="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786058"/>
            <a:ext cx="5562608" cy="3294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st.gdefon.com/wallpapers_original/wallpapers/80445_tekstury_oboi_fon_zelyonyj-stil_1920x1200_%28www.GdeFon.ru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357166"/>
            <a:ext cx="250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C000"/>
                </a:solidFill>
                <a:latin typeface="Arial Black" pitchFamily="34" charset="0"/>
              </a:rPr>
              <a:t>план</a:t>
            </a:r>
            <a:endParaRPr lang="ru-RU" sz="6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643050"/>
            <a:ext cx="731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hlinkClick r:id="rId3" action="ppaction://hlinksldjump"/>
              </a:rPr>
              <a:t>1. </a:t>
            </a:r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Загадки отгадай, фрукты и овощи называй!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571744"/>
            <a:ext cx="687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hlinkClick r:id="rId4" action="ppaction://hlinksldjump"/>
              </a:rPr>
              <a:t>2. </a:t>
            </a:r>
            <a:r>
              <a:rPr lang="ru-RU" sz="2800" b="1" dirty="0" smtClean="0">
                <a:solidFill>
                  <a:srgbClr val="C00000"/>
                </a:solidFill>
                <a:hlinkClick r:id="rId4" action="ppaction://hlinksldjump"/>
              </a:rPr>
              <a:t>Где растут овощи, а где фрукты?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643314"/>
            <a:ext cx="702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hlinkClick r:id="" action="ppaction://noaction"/>
              </a:rPr>
              <a:t>3.Что в суп, а что в компот?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643446"/>
            <a:ext cx="580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hlinkClick r:id="rId5" action="ppaction://hlinksldjump"/>
              </a:rPr>
              <a:t>4.Весёлая физкультминутка</a:t>
            </a:r>
            <a:r>
              <a:rPr lang="ru-RU" sz="2800" b="1" dirty="0" smtClean="0">
                <a:solidFill>
                  <a:srgbClr val="FFFF00"/>
                </a:solidFill>
                <a:hlinkClick r:id="rId5" action="ppaction://hlinksldjump"/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504056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48464" y="6436272"/>
            <a:ext cx="251520" cy="421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powerpoint.ru/wp-content/uploads/2013/02/Light_gree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6" name="Picture 10" descr="http://animo2.ucoz.ru/_ph/24/1/542681703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3284984"/>
            <a:ext cx="3168352" cy="2304256"/>
          </a:xfrm>
          <a:prstGeom prst="rect">
            <a:avLst/>
          </a:prstGeom>
          <a:noFill/>
        </p:spPr>
      </p:pic>
      <p:pic>
        <p:nvPicPr>
          <p:cNvPr id="19472" name="Picture 16" descr="Анимашки Баб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146582">
            <a:off x="9100020" y="1754592"/>
            <a:ext cx="923925" cy="828676"/>
          </a:xfrm>
          <a:prstGeom prst="rect">
            <a:avLst/>
          </a:prstGeom>
          <a:noFill/>
        </p:spPr>
      </p:pic>
      <p:pic>
        <p:nvPicPr>
          <p:cNvPr id="19476" name="Picture 20" descr="Смайлы Птиц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1188640" y="1412776"/>
            <a:ext cx="904245" cy="692110"/>
          </a:xfrm>
          <a:prstGeom prst="rect">
            <a:avLst/>
          </a:prstGeom>
          <a:noFill/>
        </p:spPr>
      </p:pic>
      <p:pic>
        <p:nvPicPr>
          <p:cNvPr id="18" name="Picture 16" descr="Анимашки Бабочки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789884">
            <a:off x="7457894" y="5770710"/>
            <a:ext cx="570334" cy="526325"/>
          </a:xfrm>
          <a:prstGeom prst="rect">
            <a:avLst/>
          </a:prstGeom>
          <a:noFill/>
        </p:spPr>
      </p:pic>
      <p:pic>
        <p:nvPicPr>
          <p:cNvPr id="19478" name="Picture 22" descr="Смайлы Погод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0"/>
            <a:ext cx="1296144" cy="1296144"/>
          </a:xfrm>
          <a:prstGeom prst="rect">
            <a:avLst/>
          </a:prstGeom>
          <a:noFill/>
        </p:spPr>
      </p:pic>
      <p:pic>
        <p:nvPicPr>
          <p:cNvPr id="19480" name="Picture 24" descr="Смайлы Погода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5301208"/>
            <a:ext cx="476250" cy="476250"/>
          </a:xfrm>
          <a:prstGeom prst="rect">
            <a:avLst/>
          </a:prstGeom>
          <a:noFill/>
        </p:spPr>
      </p:pic>
      <p:pic>
        <p:nvPicPr>
          <p:cNvPr id="19482" name="Picture 26" descr="Смайлы Погода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6381750"/>
            <a:ext cx="476250" cy="476250"/>
          </a:xfrm>
          <a:prstGeom prst="rect">
            <a:avLst/>
          </a:prstGeom>
          <a:noFill/>
        </p:spPr>
      </p:pic>
      <p:pic>
        <p:nvPicPr>
          <p:cNvPr id="19484" name="Picture 28" descr="Смайлы Погода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373216"/>
            <a:ext cx="476250" cy="476250"/>
          </a:xfrm>
          <a:prstGeom prst="rect">
            <a:avLst/>
          </a:prstGeom>
          <a:noFill/>
        </p:spPr>
      </p:pic>
      <p:pic>
        <p:nvPicPr>
          <p:cNvPr id="19486" name="Picture 30" descr="Смайлы Цветы 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6165304"/>
            <a:ext cx="476250" cy="476250"/>
          </a:xfrm>
          <a:prstGeom prst="rect">
            <a:avLst/>
          </a:prstGeom>
          <a:noFill/>
        </p:spPr>
      </p:pic>
      <p:pic>
        <p:nvPicPr>
          <p:cNvPr id="19488" name="Picture 32" descr="Смайлы Цветы 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085184"/>
            <a:ext cx="476250" cy="476250"/>
          </a:xfrm>
          <a:prstGeom prst="rect">
            <a:avLst/>
          </a:prstGeom>
          <a:noFill/>
        </p:spPr>
      </p:pic>
      <p:pic>
        <p:nvPicPr>
          <p:cNvPr id="19490" name="Picture 34" descr="Смайлы Цветы 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509120"/>
            <a:ext cx="295275" cy="295275"/>
          </a:xfrm>
          <a:prstGeom prst="rect">
            <a:avLst/>
          </a:prstGeom>
          <a:noFill/>
        </p:spPr>
      </p:pic>
      <p:pic>
        <p:nvPicPr>
          <p:cNvPr id="19492" name="Picture 36" descr="Смайлы Цветы 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5949280"/>
            <a:ext cx="295275" cy="295275"/>
          </a:xfrm>
          <a:prstGeom prst="rect">
            <a:avLst/>
          </a:prstGeom>
          <a:noFill/>
        </p:spPr>
      </p:pic>
      <p:pic>
        <p:nvPicPr>
          <p:cNvPr id="19494" name="Picture 38" descr="Смайлы Цветы 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3068960"/>
            <a:ext cx="439291" cy="439291"/>
          </a:xfrm>
          <a:prstGeom prst="rect">
            <a:avLst/>
          </a:prstGeom>
          <a:noFill/>
        </p:spPr>
      </p:pic>
      <p:pic>
        <p:nvPicPr>
          <p:cNvPr id="19496" name="Picture 40" descr="Смайлы Цветы 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3284984"/>
            <a:ext cx="295275" cy="295275"/>
          </a:xfrm>
          <a:prstGeom prst="rect">
            <a:avLst/>
          </a:prstGeom>
          <a:noFill/>
        </p:spPr>
      </p:pic>
      <p:pic>
        <p:nvPicPr>
          <p:cNvPr id="29" name="Picture 32" descr="Смайлы Цветы 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877272"/>
            <a:ext cx="476250" cy="476250"/>
          </a:xfrm>
          <a:prstGeom prst="rect">
            <a:avLst/>
          </a:prstGeom>
          <a:noFill/>
        </p:spPr>
      </p:pic>
      <p:pic>
        <p:nvPicPr>
          <p:cNvPr id="19498" name="Picture 42" descr="Смайлы Погода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332656"/>
            <a:ext cx="949168" cy="623739"/>
          </a:xfrm>
          <a:prstGeom prst="rect">
            <a:avLst/>
          </a:prstGeom>
          <a:noFill/>
        </p:spPr>
      </p:pic>
      <p:pic>
        <p:nvPicPr>
          <p:cNvPr id="33" name="Picture 42" descr="Смайлы Погода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332657"/>
            <a:ext cx="657464" cy="432048"/>
          </a:xfrm>
          <a:prstGeom prst="rect">
            <a:avLst/>
          </a:prstGeom>
          <a:noFill/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6264696" cy="98712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1800" kern="10" spc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BACC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чух! чух! Чух! Паровоз нас в страну чудес повёз!</a:t>
            </a:r>
            <a:endParaRPr lang="ru-RU" sz="1800" kern="10" spc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4BACC6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6" name="ansambl_Semicvetik_-_Parovoz-bukashka_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9972600" y="3717032"/>
            <a:ext cx="304800" cy="304800"/>
          </a:xfrm>
          <a:prstGeom prst="rect">
            <a:avLst/>
          </a:prstGeom>
        </p:spPr>
      </p:pic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0" y="6463656"/>
            <a:ext cx="466352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749656" y="6453336"/>
            <a:ext cx="394344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13" action="ppaction://hlinksldjump" highlightClick="1"/>
          </p:cNvPr>
          <p:cNvSpPr/>
          <p:nvPr/>
        </p:nvSpPr>
        <p:spPr>
          <a:xfrm>
            <a:off x="7740352" y="6453336"/>
            <a:ext cx="682376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59259E-6 C -0.44115 -0.03634 -0.88213 -0.07245 -0.85001 -0.10625 C -0.81789 -0.14004 0.08593 -0.17731 0.19201 -0.20208 C 0.29843 -0.22685 -0.03369 -0.23333 -0.21251 -0.25416 C -0.3915 -0.275 -0.94497 -0.35833 -0.88126 -0.32708 C -0.81754 -0.29583 -0.01824 -0.11319 0.17013 -0.06666 C 0.35885 -0.02014 0.2427 -0.0206 0.24982 -0.04791 C 0.25711 -0.07523 0.23871 -0.2125 0.21388 -0.23125 C 0.1894 -0.25 0.10971 -0.16666 0.10156 -0.16041 C 0.09322 -0.15416 0.16336 -0.18518 0.16406 -0.19375 C 0.16475 -0.20231 0.10607 -0.20879 0.10624 -0.2125 C 0.10642 -0.2162 0.13593 -0.21643 0.16544 -0.21666 " pathEditMode="relative" ptsTypes="aaaaaaaaaaaA">
                                      <p:cBhvr>
                                        <p:cTn id="11" dur="5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051 C 0.06198 0.00162 0.06146 -0.00254 0.06302 -0.00532 C 0.06667 -0.01226 0.08247 -0.01273 0.08646 -0.01365 C 0.09063 -0.01481 0.09462 -0.01713 0.09896 -0.01782 C 0.10261 -0.01851 0.10625 -0.01921 0.1099 -0.0199 C 0.1316 -0.01828 0.15226 -0.01412 0.17379 -0.01157 C 0.17969 -0.00972 0.18542 -0.00717 0.19115 -0.00532 C 0.19671 -0.00023 0.20226 0.0007 0.20816 0.0051 C 0.22379 0.0169 0.23629 0.03311 0.25209 0.04468 C 0.26198 0.05209 0.27292 0.05371 0.28334 0.05926 C 0.30695 0.07199 0.32118 0.07894 0.3474 0.08218 C 0.37032 0.0882 0.39237 0.07987 0.41441 0.07176 C 0.42014 0.06968 0.42743 0.06436 0.43334 0.06343 C 0.46181 0.05857 0.49028 0.0551 0.5191 0.05301 C 0.52917 0.05371 0.53907 0.05394 0.54896 0.0551 C 0.55782 0.05625 0.56719 0.06389 0.57535 0.0676 C 0.58178 0.07037 0.58889 0.06899 0.59566 0.06968 C 0.61303 0.08102 0.60348 0.07732 0.62379 0.0801 C 0.63855 0.09329 0.65695 0.09537 0.67379 0.10093 C 0.68455 0.1044 0.69462 0.10996 0.70504 0.11343 C 0.71945 0.12639 0.73299 0.11875 0.75191 0.1176 C 0.75452 0.1169 0.7573 0.11644 0.7599 0.11551 C 0.76285 0.11436 0.76928 0.11135 0.76928 0.11135 C 0.76806 0.10718 0.76407 0.10255 0.76598 0.09885 C 0.77344 0.08426 0.7816 0.06065 0.79584 0.0551 C 0.81042 0.04931 0.82674 0.05024 0.84115 0.04468 C 0.86476 0.03565 0.88872 0.03056 0.91303 0.02593 C 0.92327 0.02385 0.93386 0.02199 0.94428 0.01968 C 0.94775 0.01899 0.95157 0.01852 0.95521 0.0176 C 0.95921 0.01644 0.96771 0.01343 0.96771 0.01343 C 0.9816 0.01412 0.99584 0.01436 1.0099 0.01551 C 1.03004 0.01713 1.05035 0.03218 1.0691 0.04051 C 1.08195 0.03959 1.10139 0.03959 1.11441 0.03218 C 1.11841 0.02987 1.12136 0.0257 1.12535 0.02385 C 1.13681 0.01829 1.14844 0.01644 1.1599 0.00926 C 1.18143 -0.00439 1.18768 -0.00949 1.21146 -0.00949 " pathEditMode="relative" ptsTypes="fffffffffffffffffffffffffffffffffffA">
                                      <p:cBhvr>
                                        <p:cTn id="17" dur="5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89 -0.01667 C -0.09201 -0.01991 -0.09722 -0.02292 -0.10208 -0.03125 C -0.10399 -0.03449 -0.10469 -0.03889 -0.10677 -0.04167 C -0.11337 -0.05046 -0.12014 -0.05393 -0.12864 -0.05625 C -0.14479 -0.05556 -0.16094 -0.05556 -0.17708 -0.05417 C -0.18698 -0.05347 -0.20677 -0.05 -0.20677 -0.04977 C -0.21302 -0.04583 -0.21319 -0.04676 -0.21771 -0.03958 C -0.21892 -0.03773 -0.21927 -0.03472 -0.22083 -0.03333 C -0.22361 -0.03102 -0.22743 -0.03171 -0.23021 -0.02917 C -0.24253 -0.01829 -0.25382 -0.01713 -0.26771 -0.0125 C -0.28871 -0.01366 -0.29809 -0.01134 -0.31458 -0.01875 C -0.32656 -0.03472 -0.32031 -0.02801 -0.33333 -0.03958 C -0.33489 -0.04097 -0.34305 -0.04306 -0.34427 -0.04375 C -0.34653 -0.04491 -0.34826 -0.04699 -0.35052 -0.04792 C -0.35451 -0.04977 -0.36302 -0.05208 -0.36302 -0.05185 C -0.37014 -0.05833 -0.3783 -0.06088 -0.38646 -0.06458 C -0.38958 -0.06597 -0.39583 -0.06875 -0.39583 -0.06852 C -0.41337 -0.06296 -0.40399 -0.06505 -0.42396 -0.0625 C -0.43524 -0.0588 -0.44427 -0.05278 -0.45521 -0.04792 C -0.46302 -0.04444 -0.46632 -0.03148 -0.47396 -0.02708 C -0.48507 -0.0206 -0.48993 -0.02222 -0.50364 -0.02083 C -0.5375 -0.01181 -0.56684 0.00301 -0.60208 0.00625 C -0.61094 0.00556 -0.61979 0.00579 -0.62864 0.00417 C -0.63646 0.00278 -0.64167 -0.0037 -0.64896 -0.00625 C -0.66528 -0.02083 -0.68524 -0.02731 -0.70364 -0.03542 C -0.71441 -0.04028 -0.72535 -0.05208 -0.73489 -0.06042 C -0.73958 -0.06458 -0.7434 -0.07153 -0.74896 -0.07292 C -0.76163 -0.07639 -0.76771 -0.07963 -0.78177 -0.08125 C -0.8316 -0.07963 -0.8276 -0.08079 -0.85833 -0.075 C -0.86458 -0.07222 -0.87066 -0.06875 -0.87708 -0.06667 C -0.88785 -0.05718 -0.88281 -0.05995 -0.89114 -0.05625 C -0.89618 -0.04954 -0.89896 -0.04398 -0.90208 -0.03542 C -0.90399 -0.02245 -0.90608 -0.00972 -0.91458 -0.00208 C -0.92448 0.01782 -0.94601 0.01806 -0.96146 0.025 C -0.9941 0.02361 -1.02465 0.01991 -1.05677 0.01667 C -1.06684 0.01319 -1.06736 0.01227 -1.0816 0.01667 C -1.08628 0.01806 -1.09167 0.02616 -1.09583 0.02917 C -1.10955 0.03935 -1.1276 0.04282 -1.14271 0.04792 C -1.14427 0.04931 -1.14635 0.05 -1.1474 0.05208 C -1.14861 0.0544 -1.14896 0.06042 -1.14896 0.06065 " pathEditMode="relative" rAng="0" ptsTypes="fffffffffffffffffffffffffffffffffffffffA">
                                      <p:cBhvr>
                                        <p:cTn id="2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715 0.17129 C -1.13663 0.18171 -1.13733 0.19236 -1.13576 0.20254 C -1.13368 0.21342 -1.1092 0.21365 -1.10295 0.21504 C -1.09566 0.21435 -1.08819 0.21435 -1.08108 0.21273 C -1.07621 0.2118 -1.0717 0.20787 -1.06684 0.20671 C -1.06476 0.20532 -1.06285 0.20347 -1.06076 0.20254 C -1.05798 0.20138 -1.05538 0.20185 -1.05295 0.20046 C -1.04792 0.19768 -1.03229 0.17847 -1.02934 0.17546 C -1.02639 0.17245 -1.02222 0.17407 -1.0184 0.17337 C -0.99462 0.16273 -0.96962 0.16226 -0.94496 0.15671 C -0.92673 0.1574 -0.90868 0.15763 -0.8908 0.15879 C -0.88003 0.15949 -0.86962 0.16921 -0.86059 0.17546 C -0.85 0.1824 -0.83628 0.18564 -0.82465 0.18796 C -0.81927 0.19027 -0.80989 0.19768 -0.80451 0.19837 C -0.79496 0.1993 -0.78559 0.19976 -0.77621 0.20046 C -0.7401 0.19814 -0.75382 0.203 -0.73403 0.19421 C -0.72899 0.19189 -0.71996 0.18379 -0.71996 0.18402 C -0.71302 0.1699 -0.71146 0.15254 -0.7059 0.13796 C -0.6993 0.12037 -0.69305 0.10324 -0.68628 0.08587 C -0.67344 0.05462 -0.65608 0.03217 -0.63559 0.01087 C -0.62465 -0.0007 -0.61493 -0.01505 -0.60278 -0.02454 C -0.59653 -0.0294 -0.58976 -0.03334 -0.58403 -0.03913 C -0.57934 -0.04375 -0.57604 -0.0507 -0.57222 -0.05579 C -0.56042 -0.06852 -0.55746 -0.06413 -0.54184 -0.07454 C -0.52847 -0.08334 -0.52743 -0.08774 -0.51215 -0.09121 C -0.50417 -0.097 -0.49514 -0.09769 -0.48559 -0.09954 C -0.47483 -0.09885 -0.44219 -0.1007 -0.42778 -0.09121 C -0.41597 -0.08334 -0.40694 -0.07246 -0.39653 -0.06204 C -0.38264 -0.04815 -0.36667 -0.03681 -0.35434 -0.02038 C -0.34271 -0.00487 -0.33889 0.01388 -0.3309 0.03171 C -0.32969 0.03865 -0.32934 0.04583 -0.32778 0.05254 C -0.32656 0.05763 -0.3243 0.06203 -0.32309 0.06712 C -0.32239 0.07546 -0.32048 0.08379 -0.31996 0.09212 C -0.3191 0.1074 -0.32014 0.12291 -0.3184 0.13796 C -0.31805 0.14097 -0.3151 0.14189 -0.31389 0.14421 C -0.31198 0.14745 -0.31059 0.15092 -0.30903 0.15462 C -0.30486 0.16597 -0.3033 0.17199 -0.29496 0.17754 C -0.28854 0.19027 -0.27656 0.19166 -0.2684 0.20254 C -0.26389 0.20856 -0.26042 0.21527 -0.2559 0.22129 C -0.25486 0.22546 -0.25382 0.22939 -0.25278 0.23379 C -0.25226 0.23564 -0.25121 0.24004 -0.25121 0.24027 " pathEditMode="relative" rAng="0" ptsTypes="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89 -0.01667 C -0.09201 -0.01991 -0.09722 -0.02292 -0.10208 -0.03125 C -0.10399 -0.03449 -0.10469 -0.03889 -0.10677 -0.04167 C -0.11337 -0.05046 -0.12014 -0.05393 -0.12864 -0.05625 C -0.14479 -0.05556 -0.16094 -0.05556 -0.17708 -0.05417 C -0.18698 -0.05347 -0.20677 -0.05 -0.20677 -0.04977 C -0.21302 -0.04583 -0.21319 -0.04676 -0.21771 -0.03958 C -0.21892 -0.03773 -0.21927 -0.03472 -0.22083 -0.03333 C -0.22361 -0.03102 -0.22743 -0.03171 -0.23021 -0.02917 C -0.24253 -0.01829 -0.25382 -0.01713 -0.26771 -0.0125 C -0.28871 -0.01366 -0.29809 -0.01134 -0.31458 -0.01875 C -0.32656 -0.03472 -0.32031 -0.02801 -0.33333 -0.03958 C -0.33489 -0.04097 -0.34305 -0.04306 -0.34427 -0.04375 C -0.34653 -0.04491 -0.34826 -0.04699 -0.35052 -0.04792 C -0.35451 -0.04977 -0.36302 -0.05208 -0.36302 -0.05185 C -0.37014 -0.05833 -0.3783 -0.06088 -0.38646 -0.06458 C -0.38958 -0.06597 -0.39583 -0.06875 -0.39583 -0.06852 C -0.41337 -0.06296 -0.40399 -0.06505 -0.42396 -0.0625 C -0.43524 -0.0588 -0.44427 -0.05278 -0.45521 -0.04792 C -0.46302 -0.04444 -0.46632 -0.03148 -0.47396 -0.02708 C -0.48507 -0.0206 -0.48993 -0.02222 -0.50364 -0.02083 C -0.5375 -0.01181 -0.56684 0.00301 -0.60208 0.00625 C -0.61094 0.00556 -0.61979 0.00579 -0.62864 0.00417 C -0.63646 0.00278 -0.64167 -0.0037 -0.64896 -0.00625 C -0.66528 -0.02083 -0.68524 -0.02731 -0.70364 -0.03542 C -0.71441 -0.04028 -0.72535 -0.05208 -0.73489 -0.06042 C -0.73958 -0.06458 -0.7434 -0.07153 -0.74896 -0.07292 C -0.76163 -0.07639 -0.76771 -0.07963 -0.78177 -0.08125 C -0.8316 -0.07963 -0.8276 -0.08079 -0.85833 -0.075 C -0.86458 -0.07222 -0.87066 -0.06875 -0.87708 -0.06667 C -0.88785 -0.05718 -0.88281 -0.05995 -0.89114 -0.05625 C -0.89618 -0.04954 -0.89896 -0.04398 -0.90208 -0.03542 C -0.90399 -0.02245 -0.90608 -0.00972 -0.91458 -0.00208 C -0.92448 0.01782 -0.94601 0.01806 -0.96146 0.025 C -0.9941 0.02361 -1.02465 0.01991 -1.05677 0.01667 C -1.06684 0.01319 -1.06736 0.01227 -1.0816 0.01667 C -1.08628 0.01806 -1.09167 0.02616 -1.09583 0.02917 C -1.10955 0.03935 -1.1276 0.04282 -1.14271 0.04792 C -1.14427 0.04931 -1.14635 0.05 -1.1474 0.05208 C -1.14861 0.0544 -1.14896 0.06042 -1.14896 0.06065 " pathEditMode="relative" rAng="0" ptsTypes="fffffffffffffffffffffffffffffffffffffff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715 0.17129 C -1.13663 0.18171 -1.13733 0.19236 -1.13576 0.20254 C -1.13368 0.21342 -1.1092 0.21365 -1.10295 0.21504 C -1.09566 0.21435 -1.08819 0.21435 -1.08108 0.21273 C -1.07621 0.2118 -1.0717 0.20787 -1.06684 0.20671 C -1.06476 0.20532 -1.06285 0.20347 -1.06076 0.20254 C -1.05798 0.20138 -1.05538 0.20185 -1.05295 0.20046 C -1.04792 0.19768 -1.03229 0.17847 -1.02934 0.17546 C -1.02639 0.17245 -1.02222 0.17407 -1.0184 0.17337 C -0.99462 0.16273 -0.96962 0.16226 -0.94496 0.15671 C -0.92673 0.1574 -0.90868 0.15763 -0.8908 0.15879 C -0.88003 0.15949 -0.86962 0.16921 -0.86059 0.17546 C -0.85 0.1824 -0.83628 0.18564 -0.82465 0.18796 C -0.81927 0.19027 -0.80989 0.19768 -0.80451 0.19837 C -0.79496 0.1993 -0.78559 0.19976 -0.77621 0.20046 C -0.7401 0.19814 -0.75382 0.203 -0.73403 0.19421 C -0.72899 0.19189 -0.71996 0.18379 -0.71996 0.18402 C -0.71302 0.1699 -0.71146 0.15254 -0.7059 0.13796 C -0.6993 0.12037 -0.69305 0.10324 -0.68628 0.08587 C -0.67344 0.05462 -0.65608 0.03217 -0.63559 0.01087 C -0.62465 -0.0007 -0.61493 -0.01505 -0.60278 -0.02454 C -0.59653 -0.0294 -0.58976 -0.03334 -0.58403 -0.03913 C -0.57934 -0.04375 -0.57604 -0.0507 -0.57222 -0.05579 C -0.56042 -0.06852 -0.55746 -0.06413 -0.54184 -0.07454 C -0.52847 -0.08334 -0.52743 -0.08774 -0.51215 -0.09121 C -0.50417 -0.097 -0.49514 -0.09769 -0.48559 -0.09954 C -0.47483 -0.09885 -0.44219 -0.1007 -0.42778 -0.09121 C -0.41597 -0.08334 -0.40694 -0.07246 -0.39653 -0.06204 C -0.38264 -0.04815 -0.36667 -0.03681 -0.35434 -0.02038 C -0.34271 -0.00487 -0.33889 0.01388 -0.3309 0.03171 C -0.32969 0.03865 -0.32934 0.04583 -0.32778 0.05254 C -0.32656 0.05763 -0.3243 0.06203 -0.32309 0.06712 C -0.32239 0.07546 -0.32048 0.08379 -0.31996 0.09212 C -0.3191 0.1074 -0.32014 0.12291 -0.3184 0.13796 C -0.31805 0.14097 -0.3151 0.14189 -0.31389 0.14421 C -0.31198 0.14745 -0.31059 0.15092 -0.30903 0.15462 C -0.30486 0.16597 -0.3033 0.17199 -0.29496 0.17754 C -0.28854 0.19027 -0.27656 0.19166 -0.2684 0.20254 C -0.26389 0.20856 -0.26042 0.21527 -0.2559 0.22129 C -0.25486 0.22546 -0.25382 0.22939 -0.25278 0.23379 C -0.25226 0.23564 -0.25121 0.24004 -0.25121 0.24027 " pathEditMode="relative" rAng="0" ptsTypes="ffffffffffffffffffffffffffffffffffffffff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58 0.34838 C 0.37032 0.33449 0.37084 0.33217 0.38108 0.32963 C 0.38733 0.32801 0.39983 0.32546 0.39983 0.32569 C 0.42136 0.32685 0.43247 0.32801 0.45139 0.33171 C 0.47691 0.34305 0.44497 0.32963 0.47014 0.33796 C 0.47327 0.33912 0.47952 0.34213 0.47952 0.34236 C 0.48976 0.35578 0.49688 0.37152 0.50608 0.38588 C 0.5106 0.39282 0.51181 0.39189 0.51546 0.40046 C 0.51893 0.40902 0.51945 0.41851 0.52171 0.42754 C 0.52119 0.43518 0.52188 0.44328 0.52014 0.45046 C 0.51928 0.45416 0.50504 0.47106 0.50296 0.47338 C 0.50122 0.47801 0.49671 0.48773 0.49671 0.49421 C 0.49671 0.50601 0.49549 0.51921 0.49983 0.52963 C 0.51112 0.55601 0.55435 0.54976 0.56702 0.55046 C 0.57379 0.55347 0.57848 0.5574 0.58421 0.56296 C 0.59393 0.58889 0.5882 0.60856 0.57952 0.63171 C 0.57761 0.63703 0.57726 0.64351 0.57483 0.64838 C 0.5691 0.65972 0.55504 0.6743 0.54514 0.67754 C 0.53369 0.68773 0.52292 0.68912 0.50921 0.69213 C 0.50608 0.69282 0.49983 0.69421 0.49983 0.69444 C 0.48525 0.69351 0.47049 0.69444 0.45608 0.69213 C 0.44862 0.69097 0.44132 0.68703 0.43421 0.68379 C 0.43108 0.6824 0.42813 0.68032 0.42483 0.67963 C 0.40834 0.67569 0.39132 0.67569 0.37483 0.67129 C 0.35869 0.66689 0.34271 0.6618 0.32639 0.65879 C 0.31789 0.65509 0.31007 0.65069 0.30139 0.64838 C 0.28421 0.63703 0.27518 0.63287 0.25608 0.62963 C 0.25157 0.63032 0.24254 0.63032 0.23733 0.63379 C 0.22327 0.64328 0.21528 0.6625 0.20296 0.67338 C 0.19549 0.70301 0.20886 0.64768 0.19983 0.74421 C 0.19966 0.74629 0.19653 0.74537 0.19514 0.74629 C 0.18976 0.74976 0.18525 0.75208 0.17952 0.75463 C 0.17205 0.76203 0.16667 0.77037 0.16077 0.77963 C 0.15365 0.79074 0.14983 0.80254 0.14046 0.81088 C 0.13507 0.81551 0.12605 0.81875 0.12014 0.82129 C 0.11858 0.82199 0.11546 0.82338 0.11546 0.82361 C 0.09723 0.87199 0.0625 0.8824 0.02483 0.88796 C 0.01875 0.89074 0.02136 0.88842 0.01702 0.89421 " pathEditMode="relative" rAng="0" ptsTypes="fffffffffffffffffffffffffffffffffffff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 bright="-90000" contrast="-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571744"/>
            <a:ext cx="7205682" cy="35083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encrypted-tbn2.gstatic.com/images?q=tbn:ANd9GcR_e9_OpuOxvjcfq4LDh19TLbBegdSWKnnj4BsUWG_FGhmhwEES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98973" y="1082519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Как надела сто рубах,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Захрустела на зубах.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6" name="Picture 27" descr="g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5357" y="3789040"/>
            <a:ext cx="2589438" cy="245996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85786" y="285728"/>
            <a:ext cx="7158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hlinkClick r:id="rId6" action="ppaction://hlinksldjump"/>
              </a:rPr>
              <a:t>Загадки отгадай, фрукты и овощи называй!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535664"/>
            <a:ext cx="360040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783960" y="6597352"/>
            <a:ext cx="36004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7" action="ppaction://hlinksldjump" highlightClick="1"/>
          </p:cNvPr>
          <p:cNvSpPr/>
          <p:nvPr/>
        </p:nvSpPr>
        <p:spPr>
          <a:xfrm>
            <a:off x="8388424" y="6597352"/>
            <a:ext cx="322336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 bright="-90000" contrast="-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571744"/>
            <a:ext cx="7205682" cy="35083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encrypted-tbn2.gstatic.com/images?q=tbn:ANd9GcR_e9_OpuOxvjcfq4LDh19TLbBegdSWKnnj4BsUWG_FGhmhwEES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5471" y="134076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Красна девица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Сидит в темнице,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А коса на улице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45062" name="Picture 6" descr="&amp;acy;&amp;ncy;&amp;icy;&amp;mcy;&amp;acy;&amp;tscy;&amp;icy;&amp;yacy; &amp;mcy;&amp;ocy;&amp;rcy;&amp;kcy;&amp;ocy;&amp;vcy;&amp;soft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97836">
            <a:off x="3559560" y="2636911"/>
            <a:ext cx="1662998" cy="402758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85786" y="285728"/>
            <a:ext cx="7158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hlinkClick r:id="rId7" action="ppaction://hlinksldjump"/>
              </a:rPr>
              <a:t>Загадки отгадай, фрукты и овощи называй!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535664"/>
            <a:ext cx="360040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783960" y="6597352"/>
            <a:ext cx="36004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388424" y="6597352"/>
            <a:ext cx="322336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46070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 bright="-90000" contrast="-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571744"/>
            <a:ext cx="7205682" cy="35083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encrypted-tbn2.gstatic.com/images?q=tbn:ANd9GcR_e9_OpuOxvjcfq4LDh19TLbBegdSWKnnj4BsUWG_FGhmhwEES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71800" y="1340768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Как на нашей грядке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Выросли загадки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Сочные да крупные,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Вот такие круглые.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Летом зеленеют,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К осени краснеют.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143679" y="3967211"/>
            <a:ext cx="2613827" cy="1656184"/>
            <a:chOff x="2928926" y="4786322"/>
            <a:chExt cx="1357322" cy="928694"/>
          </a:xfrm>
        </p:grpSpPr>
        <p:pic>
          <p:nvPicPr>
            <p:cNvPr id="45064" name="Picture 8" descr="&amp;acy;&amp;ncy;&amp;icy;&amp;mcy;&amp;acy;&amp;tscy;&amp;icy;&amp;yacy; &amp;vcy;&amp;icy;&amp;shcy;&amp;ncy;&amp;yacy;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926" y="4786322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45066" name="Picture 10" descr="&amp;acy;&amp;ncy;&amp;icy;&amp;mcy;&amp;acy;&amp;tscy;&amp;icy;&amp;yacy; &amp;vcy;&amp;icy;&amp;shcy;&amp;ncy;&amp;yacy;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868" y="4929198"/>
              <a:ext cx="714380" cy="762002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785786" y="285728"/>
            <a:ext cx="7158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hlinkClick r:id="rId6" action="ppaction://hlinksldjump"/>
              </a:rPr>
              <a:t>Загадки отгадай, фрукты и овощи называй!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535664"/>
            <a:ext cx="360040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783960" y="6597352"/>
            <a:ext cx="36004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7" action="ppaction://hlinksldjump" highlightClick="1"/>
          </p:cNvPr>
          <p:cNvSpPr/>
          <p:nvPr/>
        </p:nvSpPr>
        <p:spPr>
          <a:xfrm>
            <a:off x="8388424" y="6597352"/>
            <a:ext cx="322336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74387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 bright="-90000" contrast="-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571744"/>
            <a:ext cx="7205682" cy="35083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encrypted-tbn2.gstatic.com/images?q=tbn:ANd9GcR_e9_OpuOxvjcfq4LDh19TLbBegdSWKnnj4BsUWG_FGhmhwEES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1412776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Само с кулачок, зелёный бочок,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Потрогаешь - гладко, откусишь - сладко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45070" name="Picture 14" descr="http://animo2.ucoz.ru/_ph/8/1/472440326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193542">
            <a:off x="3070921" y="3171045"/>
            <a:ext cx="2955582" cy="309465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85786" y="285728"/>
            <a:ext cx="7158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hlinkClick r:id="rId7" action="ppaction://hlinksldjump"/>
              </a:rPr>
              <a:t>Загадки отгадай, фрукты и овощи называй!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535664"/>
            <a:ext cx="360040" cy="3223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783960" y="6597352"/>
            <a:ext cx="36004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388424" y="6597352"/>
            <a:ext cx="322336" cy="2606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7326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500306"/>
            <a:ext cx="6062674" cy="35798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http://st.gdefon.com/wallpapers_original/wallpapers/80445_tekstury_oboi_fon_zelyonyj-stil_1920x1200_%28www.GdeFon.ru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6084" name="Picture 4" descr="http://kurspresent.ru/uploads/tree-frui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0"/>
            <a:ext cx="3000364" cy="3286124"/>
          </a:xfrm>
          <a:prstGeom prst="rect">
            <a:avLst/>
          </a:prstGeom>
          <a:noFill/>
        </p:spPr>
      </p:pic>
      <p:pic>
        <p:nvPicPr>
          <p:cNvPr id="46086" name="Picture 6" descr="https://encrypted-tbn1.gstatic.com/images?q=tbn:ANd9GcSv0p6tFPk2LyFqXYA-4Gt5G1sJxzuCsGjwzcG6jhLH6EODH3cIJ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0149"/>
            <a:ext cx="2928958" cy="1847851"/>
          </a:xfrm>
          <a:prstGeom prst="rect">
            <a:avLst/>
          </a:prstGeom>
          <a:noFill/>
        </p:spPr>
      </p:pic>
      <p:sp>
        <p:nvSpPr>
          <p:cNvPr id="46088" name="AutoShape 8" descr="data:image/jpeg;base64,/9j/4AAQSkZJRgABAQAAAQABAAD/2wCEAAkGBxAQEBIPDxAPDw8PDw8QDw8QDw8PDw8PFREWFhQSFBQYHCggGBolGxQUITEhJSkrLi4wFx8zODMsNygtLisBCgoKDg0OGhAQGiwkHCQsLCwsLCwsLCwsLC0sLCwsLCwsLCwsLCwsLCwsLCwsLCwsLCwsLCwsLCwsLCwsLCwsLP/AABEIAOEA4QMBEQACEQEDEQH/xAAcAAEAAgMBAQEAAAAAAAAAAAAAAwQBAgUGBwj/xAA8EAACAgIAAwQHBAkDBQAAAAAAAQIDBBEFEiEGMUFRExQiYXGBkQcyQqEjM1JicpKxwdEWQ4IkdIOi0v/EABsBAQADAQEBAQAAAAAAAAAAAAACAwQBBQYH/8QALBEBAAICAQMCBQMFAQAAAAAAAAECAxEEEiExBRMiQVFhoTJSkRQVI0Jxgf/aAAwDAQACEQMRAD8A+4gAAAAAAAAAAAAAAAAAAAAAAAAAAAAAAAAAAAAAAAAAAAAAAAAAAKXFOKU40FZdLli5RhHxlKb7kl4+L+CZG1orG5diNrVNqnFTi04ySlFruaa2mdid93G50AAAAAAAAAAAAAAAAAAAAAAAAABTz+J1UfrJabW1FJyk/gkU5c9MX6hHwvi9ORzKqW5V654NalHfdtDDnrljdR0C4APlfabKs4hxunCi94uE4yt103couyzquvSPo4/ORRk72iCJfRuB69Wo10Xq9PT/AMaLafpgXiQAAAAAAAAAAAAAAAAAAAAAAAAAD5f9u+I1i05kG1Oq30UmnrcJxb6/8or6mfPji+twjbfyeS+zHtC68+ldfR3p0WPTS3L7r+UlH6sy4d47xv8A45Xy++HpJuV2k4zHDodulKx+zVW3rnn4b8ku9sryZIpG5Hz/AOyfCnZkZObOXN1nCcpJfrJSc58r3rT5k/cU4p6p2a1D3XZ+OM3N4uTO6qMnH0PpIzppk+uodNpeS2106FtJpaZ6Zd76dstcZAAAAAAAAAAAAAAAAAAACHJy66o81tkK4rvlZOMIr5s5Nojy7ETPhzF2r4c3pZ+Fv/uqf/oj7lPq70W+jo0ZtU+tdlc0+7knGW/oyUWifCOphO5aW33eZ0U6eL405OMMiiUo/ejG6uTXxSZGL1n5uzWY8vJfbHyT4NkPcZKM6JdGmtq2JHJPw9kbeHwXh/EFCGk+Vwl7Mk+qae01r4GHJSepVvT9J8A7TU34NOXOcIuVKnbFPm5Jpe2u7fembYy1iu5loilpr1a7Pkf2ndr53ydcNxi9P0bWp11r7ql5OT1L4aM1565drEeZdvK4m6+HUYeLZ6GudcXY61+lulJbkubw2+ja6vu6FVuR0VisJXiLX6ad3a7JULDx1XD2Zz1ZfJPTna11b+HcvgSx5J09WOJWtYi3l3VxCa/3JfzMt65+rn9PSf8AVJDjMl+Nv49RGafq5PCifkt0cei/va+XQsjPHzUX4Fo8Opj5kJ/dkt+XiXVvEsV8N6eYWCSsAAAAAAAAAAAAAB4rtd2uuheuG8NrV/EJpSm31qxYNbUrPf1T0/D5J1XtO+mqcRERuWOGdncavVudY+J5n4pyi74wb8IVpaiu/q19BWKx38y5aZl2Z4Fdi16pj1V+LvqrcmvdCPd82T3MoxDyPaDsfjze6MjGxZrf6rE0uq/dkupmvSJ+f4hpx4rft/LyXFHxrFhOCteXjuOmqZcycPfCXtFMxbxFuyc8fJHeIQcA+0mvGoWM8GhQiuWT5ZRk33NybbbkSi+Ssa1EqZibTu0SqcZ4zDKxshVTl+kikq3JyTSaeunj0K4zanVo0pvE99PJ8Iwva5fRSm9b1yy3yvub8vmdzWmY7So1uXpf9UV4WP6vJemnzynCuEt1wfTUZvx69dLZDFitdpjr6IrPh5ejInfKy63rKzmb79t6WvzWvkW5dVmIhKImXsOB3T9hqPPKEFGEnvkr6a9leMu/q+7wMFrxWe3eXv8AC4EV+O3l63BV3Tmm/eidJvPl6Fq44dRTfcXxMqumGTriHJtaXRkbTqFmOsTPdUx+Pyg+rM8crpnUrsnp8Xjs9hwPtNGzUZv59No9HDyos8DmemWp3rD08ZJra6p9zNrx5jTIAAAAAAAAAAA87234vdi48Z4/LK6yyNVVfK52W2S+7CuPdzb8X0STbIXmfEOxpD2d7NwoqduZyWZd36TJk3uHO3vlS7nretvv/I5FIiO5G5nsvZfEnFctSjCK6Jtf0iu75kLZPo14uNHm38ONkXKb3Oc5v3y0voimZ35lvrjmsfDEQgar/Zj83J/3ObhKYt85c/iVlUItuSr+G3+RG+StY3MpYsWS09oeF4pw/wBcs3XXz76Sm0o869/n8e8ye/Np+GGvLwazXd51LnT+z22uPOr+V+EIx5maLZrdPeu2T+31vOot+En+nc+yv0Ku5Yt7e4Nb+PUzY7V6t9H5dn0rp/3j+FGz7N8qPV3Ql4vlXX82a55UxHan5cp6bEz3v+GtHAZVS9uUm14NLl+hhycrfy09PF6Tjr33t9C4NjRVUV0ckur1osxRWauZaWi32dWHsou8K9NXckc2nFJlHLLRGbpxilWvyE0QtaNLaY5iXAzO883LPxPUxeENGTOuScXo5W0171TvjreNTD6F2M7UqeqbXruSfvPa4fM6vhs+U9W9Lmv+Sj3aZ6j5tkAAAAAAAAAYHFvwn6561c4uumpQxIddxsm36axru20oJPwXN5kZ87lKIme0K2fnN93y8l8DPfJt6GDBEeXCyb5Ge1penjxxEKFmToh1LorDn5vEXFb8SvJl6YX4sEWlzcfGlfLmsba8EZq0nJPVdrtauONVd3GqUVpLWvI11iKxqGO9ptPdZUSSDZJeQGWBQycCM3topvirby0489qxqFiimMFpE61ivaFV7Tady0vs0JlKldubkZJnvk02Y8SjPJM1szTGNFLIZVOWZTjHCGUtlflZEaRWROxKcS0qvlXJSi9NPZbWdd4L44vGpfXuxXHlk1KLftxXn1Pf4nI9yup8vgvVeDPHybjxL05teSAAAAAAAAYlJJbfchLsRtxMrIdj8oruRntbct2PHFI+6nfBFctFLODxCaXQos3YtuJkXoqmdNtKy5GXem11MuW0TOm3FXUOljZMUtIvraFV6TPdcqykS6lU41qGQju0JpLf0qO7c6WsrRt2KIp3kepZGNFPLIzdOMTn5WXsz5MrVjxOfZaY7ZNtUVRSZWnDGg6yojZscRtzaC2JZWVtZXuzPFZY16knqLen9TVgy+3eLfyxeocWufFMPuGFkq2EZx7pL8z6OlotG4fneXHOO01lOSVgAAAAAAORxjL1+jXxl/gpy2+TXxsW/ic6NySKttXTuXH4lxVR6b6lV8mmvFx5l5fN4p39TJfJp6WPC4GXxHZmtabT2b8eLTmPO2x7TVFFujM8mVzWY8OTVcqzH5j3LQhNIXqeIE4z/VCcW1qGf7yz3oQ9ls8v3nfcdjEjsyiu2VOMSvO9sqtkWxSETTZVMTKfhj0TOe3LvVDKqZyaWOuGeQhqTqZUDmpc6iUThEoJxJxKyJVLo66ltZWR3fT/ALNOMekg6JPrHu+h7Xp+bcdEvjfXuJ0WjJV7s9N84AAAAABpdYoxcn4LZyZ1G3ax1TqHjMrJ3Jt+LMVrd3tUpquocni3FOSPf+ZTkyahqwYNy8ZncTbbe/zMNskz4erTFEOHk5z89/M5XHvy01ooWZDZdFIhorEQ0UiWlkSmqt0QtVLW12q4otRGarMbveVzVzSaNpCau6WK7CEmliuDZ2tJlCZ0tV4jfgaa4VVsulyGGWxihROZLHDJ+3CE5m7wx7UOe8ilhFc4YTjM09VITih33UF1OkZstNQtpfupSiZ2mJVr4FlJW1l1exeY6cmPvZt4uTpyw871XDGXBL7XCW0n5rZ9JD89mNTpsAAAAAHM4/dy16/af5IqyzqGni13fbw2ZkaMNpe5jq8fxzNbbWzFltudPSw01DzGVleHyO0xtlaqDkXaW7NjTu2yZxKJbxZyVsSlhPRGYT8rVdmyqauTCxGZVMOQuY7KbuS7OEtl+KOzLkl1qIGusMd7LkKi2IZ5smjWiWlc2SKpHdI9bEsdHJqRklDZQVzVZF3NzK9GTNVsxW25FiPM+bfVBYiUSsidHDvZti/3kX47fFCPI745h9w4RbzU1v8AdS+h9TindYfnPJr05bR91wsUAAAAA4HamfSK9zZnzy3cKO8vn/FLe8w2l7uKHi+K2PbZj83ejjhwbZdTTEdmlGSNiYNt0zkpxLeLIrolIiK2JTVS0QtCS3VIqtCMwuY8u4pvCMu1gz7ieGfky5Yd3GZuq8/IvRZZDNKREkW6kdRmG/OEdI7GtEZTq5OcZMrbhca5dTyLeXo08IGdWQ3wq9zXxRdijd4Ry21SX2Hs0/8Ap4n1HH/RD4Hnx/ml1S9iAAAAB5vtZ+H+F/1M2d6HC+b57xR95hu93E8jxSG0zNPa227HLz81p6NENO2pJwRx1sjkpQkRxdDeJFbCWLIysSwkQmHVvFmU3hG0O1hz6oppOrM14egxbOh6FJ7PPyVdCFhbEs01ScxJDTZTG3NDsO7OlHZaQtKVaOZmWGPNZtxVcux9TzLeW2sdkaQhJf4dT7SN/Hpplz3+F9U7Nx1RH4s+h4/6HxPPneaXULmMAAAAHnu1sPZg/wCJGfO3cKe8w+d8TRhs93FLzWdXszZIbKS4WVjeKO0v9Wit1Jx0X7WMaDumUclKEkTkratkRWwkiRlZDeJyUlvFZVdyzr40jJbtKi0O3i29DXjt2Y8lV+u00RZntVYjaTiyqaMu0bc6Uc8lI5N4TjHMql2avAovlhfXBPzU7btmTLfa+tNIGjL07lbtLVX1NOPGhazqcPr9pG3FDFnt8L6fwivlpgv3d/U9vFGqw+M5NurLZcLFAAAAAOT2lq5qd/syT+WtFWaPhaeLbV3zbiUO8wWh9Bil5/JgUzDVWXMupKLQtiVC3GTOxeYXVsq2YvkWRkWxZG6WiXVCyJgUWNrISRgRmVkSlUCG04s25GNpxKziRKry5aXSqM1lUr+Pdo7S+lVq7XYZBojIqnG29bO+4j7TV5bI+8lGKEM7GyubzKyKxDVEHW6OacbRR2KozKzVE0VqqtLs8Ip3NLzZqw17vP5V9VmX0umHLFR8kl9EezEajT4607mZbnXAAAAARZVXPCUH+JNHLRuNJUt02iXzHi1LTaa6ro0edeH0OG+4ecyaymW2suffArmFsSp2VlVoWRKGVZXtZEo51HYssiWvoTvUsizeNJybrIslVJHqSizKoOdaUWS1VkZsl1LMIlUy5tPFEJcTQJVcbknBHRkOsoON0EUtaLKwrtK9RA0VhnvZ6rsrh81ieuker/sb+NTdnh+pZtU19XtUei+eAAAAAAAeM7W4Gp86XSa3/wAvEyZqd9vV4WXt0/R4fLq7zJMPYpLmXQK5hdEqk4ELQsiUUoFNoWQjlErThjlObWQ3jEjMpw3SObThlI4kkijky6lSIOpYnBJs7AcxPYxzDbrZSGzTZMQ5KWtE6whK5RDZfWrPezqY1Pcaa1Ysl3vez+H6OtN/el1+Xgepgp01fL83N7mTUeIdUuYwAAAAAAFTiWIrq3B9/fF+UvAjavVGlmK/Rbb5nxfEcJNNaabTXvPPvD6DBki0dnCugUy2RKnbAhZbWVaSKZhbCKSKpThgrWQ2SOJwycTbI4lDaJyUoTIhLrZMDPMHTmO7GNjbrdAbxZKHJWqC6qm7p4lZqpDHls9T2e4b6SW392Pf7/cbsOPcvE5/J6K6jzL2aR6D59kAAAAAAADUDgdp+Eeli7IL24p8yX4l5/FFGbHuNw28TP0T0z4fNcyrTZgtGnv47bhzrUQlfVUmimVsIpFVlkNSqVkM7IrIDiUMphKG8GRlKEqZFJnYDYdY2BlMOpIsCWtE6ozK7jx2aKQovZ6TgvD5WSUYrv734JebN+HHNuzx+Zya443L6BhYsaoKEfDvfm/M9StYrGofLZck5LdUrJJWAAAAAAAwBq2BpJgeO7WcA593Ur2u+da8ffH/AAZc2Hfer0+HzOn4L/y+eXx0YJe7WVObKpX1lDJlNlsI3IrlZApEdJwbGk4kUhp2EkZEZhJIpEdJNtnHRsaGOY7p3bMWck2kizhMrNSL6VVWs9HwDhU7paiuni33Je834MM2l5XN5lcVe8vo3DsKFMOWK69OaXjJnr0xxSNQ+Sz57ZbbsuompbAZAAAAADDAwBqwIrGBRybNAeL7ScLhY3OOo2eP7Mvj7/eZ8uCL948t/F51sXw27x+YeFzKpQepLTPNyUms6l9BhzVvHVWdwpSkZrQ1Vlo5FelsSKQ0nEnMNJRLVSO6TSQkRmEkykQ063TIu7Ng2JB3aWEGIrMo9S1Rjt+BfTCqtliHquBdmZWalZuEP/aXwX9z0cHEmfPh4nN9VrT4ad5e9wceFUVCEVGK8F/V+bPTrWKxqHzOTLbJbqtO5XYskg3QGyAygMgAAAABqwNWBFNAUMmsDhZ+M2B5finDubaa38iN6VvGrQsx5b453SdPKZ/C7I9Ydfc+88/Nwp81ezx/Va+Mnb7uNZe4vlknF+Uk1/Ux2w2r5h7OLPS8brO28bl5lc1XxZupkdJxZlB3qSwIzEpdSaKOdEnWljE77UnuJI1EowozlWaMVvuTb8km2W1wK78ite8zr/12cLgVk+9ci9/f9DXj4lp+zy8/q+Gn6Z6p+z1PC+C116euaX7Ulv6LwNuPj0o8TkeoZs3beoegpgXsK7WgJ4gboDZAbAAAAAAAwwNWBpJAQ2VgU7sXYHOyeHJ+AHKyeCJ+AHKy+zUZrUoKS8mtnJjflKtprO6zpxruwtL+7GUP4JyS+j6Fc4KT8mynqPJr/tv/ALCB9h0vx2fVf4K/6TGuj1fkfb+GP9FPwssXyj/gjPDx/dKPWM3ziPy3h2Nmv92X8sSP9FT6p/3rL+2PytVdj5eNkv5Udjh1+pPrWT9sLtHZGPjKb+aX9iccWn3VW9Xzz41Do43ZmqP4N/xOTJxgxx8me/P5FvN/41DrY/Cox7opfBaLYiI8MlrTbzO16rD14HXFyugCzCsCeMQJEgNkgNkBkAAAAAAADDA10BhxAjcAI5VARyx0BHLFQEbw15Aa+oryAx6ivIDKwl5AZWIvIDdYqA3WOgN1QBuqgN1ADdRA3SAzoDZAZAAAAAAAAAAMAY0BjQDlA1cQHKBjlAxyAOQByAOQByAZ5QM8oBRA25QM6AaAyBkAAAAAAAAAAAAAGNANANAY0A0A0A0A0A0A0A0A0BnQDQDQGQ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0" name="AutoShape 10" descr="data:image/jpeg;base64,/9j/4AAQSkZJRgABAQAAAQABAAD/2wCEAAkGBxAQEBIPDxAPDw8PDw8QDw8QDw8PDw8PFREWFhQSFBQYHCggGBolGxQUITEhJSkrLi4wFx8zODMsNygtLisBCgoKDg0OGhAQGiwkHCQsLCwsLCwsLCwsLC0sLCwsLCwsLCwsLCwsLCwsLCwsLCwsLCwsLCwsLCwsLCwsLCwsLP/AABEIAOEA4QMBEQACEQEDEQH/xAAcAAEAAgMBAQEAAAAAAAAAAAAAAwQBAgUGBwj/xAA8EAACAgIAAwQHBAkDBQAAAAAAAQIDBBEFEiEGMUFRExQiYXGBkQcyQqEjM1JicpKxwdEWQ4IkdIOi0v/EABsBAQADAQEBAQAAAAAAAAAAAAACAwQBBQYH/8QALBEBAAICAQMCBQMFAQAAAAAAAAECAxEEEiExBRMiQVFhoTJSkRQVI0Jxgf/aAAwDAQACEQMRAD8A+4gAAAAAAAAAAAAAAAAAAAAAAAAAAAAAAAAAAAAAAAAAAAAAAAAAAKXFOKU40FZdLli5RhHxlKb7kl4+L+CZG1orG5diNrVNqnFTi04ySlFruaa2mdid93G50AAAAAAAAAAAAAAAAAAAAAAAAABTz+J1UfrJabW1FJyk/gkU5c9MX6hHwvi9ORzKqW5V654NalHfdtDDnrljdR0C4APlfabKs4hxunCi94uE4yt103couyzquvSPo4/ORRk72iCJfRuB69Wo10Xq9PT/AMaLafpgXiQAAAAAAAAAAAAAAAAAAAAAAAAAD5f9u+I1i05kG1Oq30UmnrcJxb6/8or6mfPji+twjbfyeS+zHtC68+ldfR3p0WPTS3L7r+UlH6sy4d47xv8A45Xy++HpJuV2k4zHDodulKx+zVW3rnn4b8ku9sryZIpG5Hz/AOyfCnZkZObOXN1nCcpJfrJSc58r3rT5k/cU4p6p2a1D3XZ+OM3N4uTO6qMnH0PpIzppk+uodNpeS2106FtJpaZ6Zd76dstcZAAAAAAAAAAAAAAAAAAACHJy66o81tkK4rvlZOMIr5s5Nojy7ETPhzF2r4c3pZ+Fv/uqf/oj7lPq70W+jo0ZtU+tdlc0+7knGW/oyUWifCOphO5aW33eZ0U6eL405OMMiiUo/ejG6uTXxSZGL1n5uzWY8vJfbHyT4NkPcZKM6JdGmtq2JHJPw9kbeHwXh/EFCGk+Vwl7Mk+qae01r4GHJSepVvT9J8A7TU34NOXOcIuVKnbFPm5Jpe2u7fembYy1iu5loilpr1a7Pkf2ndr53ydcNxi9P0bWp11r7ql5OT1L4aM1565drEeZdvK4m6+HUYeLZ6GudcXY61+lulJbkubw2+ja6vu6FVuR0VisJXiLX6ad3a7JULDx1XD2Zz1ZfJPTna11b+HcvgSx5J09WOJWtYi3l3VxCa/3JfzMt65+rn9PSf8AVJDjMl+Nv49RGafq5PCifkt0cei/va+XQsjPHzUX4Fo8Opj5kJ/dkt+XiXVvEsV8N6eYWCSsAAAAAAAAAAAAAB4rtd2uuheuG8NrV/EJpSm31qxYNbUrPf1T0/D5J1XtO+mqcRERuWOGdncavVudY+J5n4pyi74wb8IVpaiu/q19BWKx38y5aZl2Z4Fdi16pj1V+LvqrcmvdCPd82T3MoxDyPaDsfjze6MjGxZrf6rE0uq/dkupmvSJ+f4hpx4rft/LyXFHxrFhOCteXjuOmqZcycPfCXtFMxbxFuyc8fJHeIQcA+0mvGoWM8GhQiuWT5ZRk33NybbbkSi+Ssa1EqZibTu0SqcZ4zDKxshVTl+kikq3JyTSaeunj0K4zanVo0pvE99PJ8Iwva5fRSm9b1yy3yvub8vmdzWmY7So1uXpf9UV4WP6vJemnzynCuEt1wfTUZvx69dLZDFitdpjr6IrPh5ejInfKy63rKzmb79t6WvzWvkW5dVmIhKImXsOB3T9hqPPKEFGEnvkr6a9leMu/q+7wMFrxWe3eXv8AC4EV+O3l63BV3Tmm/eidJvPl6Fq44dRTfcXxMqumGTriHJtaXRkbTqFmOsTPdUx+Pyg+rM8crpnUrsnp8Xjs9hwPtNGzUZv59No9HDyos8DmemWp3rD08ZJra6p9zNrx5jTIAAAAAAAAAAA87234vdi48Z4/LK6yyNVVfK52W2S+7CuPdzb8X0STbIXmfEOxpD2d7NwoqduZyWZd36TJk3uHO3vlS7nretvv/I5FIiO5G5nsvZfEnFctSjCK6Jtf0iu75kLZPo14uNHm38ONkXKb3Oc5v3y0voimZ35lvrjmsfDEQgar/Zj83J/3ObhKYt85c/iVlUItuSr+G3+RG+StY3MpYsWS09oeF4pw/wBcs3XXz76Sm0o869/n8e8ye/Np+GGvLwazXd51LnT+z22uPOr+V+EIx5maLZrdPeu2T+31vOot+En+nc+yv0Ku5Yt7e4Nb+PUzY7V6t9H5dn0rp/3j+FGz7N8qPV3Ql4vlXX82a55UxHan5cp6bEz3v+GtHAZVS9uUm14NLl+hhycrfy09PF6Tjr33t9C4NjRVUV0ckur1osxRWauZaWi32dWHsou8K9NXckc2nFJlHLLRGbpxilWvyE0QtaNLaY5iXAzO883LPxPUxeENGTOuScXo5W0171TvjreNTD6F2M7UqeqbXruSfvPa4fM6vhs+U9W9Lmv+Sj3aZ6j5tkAAAAAAAAAYHFvwn6561c4uumpQxIddxsm36axru20oJPwXN5kZ87lKIme0K2fnN93y8l8DPfJt6GDBEeXCyb5Ge1penjxxEKFmToh1LorDn5vEXFb8SvJl6YX4sEWlzcfGlfLmsba8EZq0nJPVdrtauONVd3GqUVpLWvI11iKxqGO9ptPdZUSSDZJeQGWBQycCM3topvirby0489qxqFiimMFpE61ivaFV7Tady0vs0JlKldubkZJnvk02Y8SjPJM1szTGNFLIZVOWZTjHCGUtlflZEaRWROxKcS0qvlXJSi9NPZbWdd4L44vGpfXuxXHlk1KLftxXn1Pf4nI9yup8vgvVeDPHybjxL05teSAAAAAAAAYlJJbfchLsRtxMrIdj8oruRntbct2PHFI+6nfBFctFLODxCaXQos3YtuJkXoqmdNtKy5GXem11MuW0TOm3FXUOljZMUtIvraFV6TPdcqykS6lU41qGQju0JpLf0qO7c6WsrRt2KIp3kepZGNFPLIzdOMTn5WXsz5MrVjxOfZaY7ZNtUVRSZWnDGg6yojZscRtzaC2JZWVtZXuzPFZY16knqLen9TVgy+3eLfyxeocWufFMPuGFkq2EZx7pL8z6OlotG4fneXHOO01lOSVgAAAAAAORxjL1+jXxl/gpy2+TXxsW/ic6NySKttXTuXH4lxVR6b6lV8mmvFx5l5fN4p39TJfJp6WPC4GXxHZmtabT2b8eLTmPO2x7TVFFujM8mVzWY8OTVcqzH5j3LQhNIXqeIE4z/VCcW1qGf7yz3oQ9ls8v3nfcdjEjsyiu2VOMSvO9sqtkWxSETTZVMTKfhj0TOe3LvVDKqZyaWOuGeQhqTqZUDmpc6iUThEoJxJxKyJVLo66ltZWR3fT/ALNOMekg6JPrHu+h7Xp+bcdEvjfXuJ0WjJV7s9N84AAAAABpdYoxcn4LZyZ1G3ax1TqHjMrJ3Jt+LMVrd3tUpquocni3FOSPf+ZTkyahqwYNy8ZncTbbe/zMNskz4erTFEOHk5z89/M5XHvy01ooWZDZdFIhorEQ0UiWlkSmqt0QtVLW12q4otRGarMbveVzVzSaNpCau6WK7CEmliuDZ2tJlCZ0tV4jfgaa4VVsulyGGWxihROZLHDJ+3CE5m7wx7UOe8ilhFc4YTjM09VITih33UF1OkZstNQtpfupSiZ2mJVr4FlJW1l1exeY6cmPvZt4uTpyw871XDGXBL7XCW0n5rZ9JD89mNTpsAAAAAHM4/dy16/af5IqyzqGni13fbw2ZkaMNpe5jq8fxzNbbWzFltudPSw01DzGVleHyO0xtlaqDkXaW7NjTu2yZxKJbxZyVsSlhPRGYT8rVdmyqauTCxGZVMOQuY7KbuS7OEtl+KOzLkl1qIGusMd7LkKi2IZ5smjWiWlc2SKpHdI9bEsdHJqRklDZQVzVZF3NzK9GTNVsxW25FiPM+bfVBYiUSsidHDvZti/3kX47fFCPI745h9w4RbzU1v8AdS+h9TindYfnPJr05bR91wsUAAAAA4HamfSK9zZnzy3cKO8vn/FLe8w2l7uKHi+K2PbZj83ejjhwbZdTTEdmlGSNiYNt0zkpxLeLIrolIiK2JTVS0QtCS3VIqtCMwuY8u4pvCMu1gz7ieGfky5Yd3GZuq8/IvRZZDNKREkW6kdRmG/OEdI7GtEZTq5OcZMrbhca5dTyLeXo08IGdWQ3wq9zXxRdijd4Ry21SX2Hs0/8Ap4n1HH/RD4Hnx/ml1S9iAAAAB5vtZ+H+F/1M2d6HC+b57xR95hu93E8jxSG0zNPa227HLz81p6NENO2pJwRx1sjkpQkRxdDeJFbCWLIysSwkQmHVvFmU3hG0O1hz6oppOrM14egxbOh6FJ7PPyVdCFhbEs01ScxJDTZTG3NDsO7OlHZaQtKVaOZmWGPNZtxVcux9TzLeW2sdkaQhJf4dT7SN/Hpplz3+F9U7Nx1RH4s+h4/6HxPPneaXULmMAAAAHnu1sPZg/wCJGfO3cKe8w+d8TRhs93FLzWdXszZIbKS4WVjeKO0v9Wit1Jx0X7WMaDumUclKEkTkratkRWwkiRlZDeJyUlvFZVdyzr40jJbtKi0O3i29DXjt2Y8lV+u00RZntVYjaTiyqaMu0bc6Uc8lI5N4TjHMql2avAovlhfXBPzU7btmTLfa+tNIGjL07lbtLVX1NOPGhazqcPr9pG3FDFnt8L6fwivlpgv3d/U9vFGqw+M5NurLZcLFAAAAAOT2lq5qd/syT+WtFWaPhaeLbV3zbiUO8wWh9Bil5/JgUzDVWXMupKLQtiVC3GTOxeYXVsq2YvkWRkWxZG6WiXVCyJgUWNrISRgRmVkSlUCG04s25GNpxKziRKry5aXSqM1lUr+Pdo7S+lVq7XYZBojIqnG29bO+4j7TV5bI+8lGKEM7GyubzKyKxDVEHW6OacbRR2KozKzVE0VqqtLs8Ip3NLzZqw17vP5V9VmX0umHLFR8kl9EezEajT4607mZbnXAAAAARZVXPCUH+JNHLRuNJUt02iXzHi1LTaa6ro0edeH0OG+4ecyaymW2suffArmFsSp2VlVoWRKGVZXtZEo51HYssiWvoTvUsizeNJybrIslVJHqSizKoOdaUWS1VkZsl1LMIlUy5tPFEJcTQJVcbknBHRkOsoON0EUtaLKwrtK9RA0VhnvZ6rsrh81ieuker/sb+NTdnh+pZtU19XtUei+eAAAAAAAeM7W4Gp86XSa3/wAvEyZqd9vV4WXt0/R4fLq7zJMPYpLmXQK5hdEqk4ELQsiUUoFNoWQjlErThjlObWQ3jEjMpw3SObThlI4kkijky6lSIOpYnBJs7AcxPYxzDbrZSGzTZMQ5KWtE6whK5RDZfWrPezqY1Pcaa1Ysl3vez+H6OtN/el1+Xgepgp01fL83N7mTUeIdUuYwAAAAAAFTiWIrq3B9/fF+UvAjavVGlmK/Rbb5nxfEcJNNaabTXvPPvD6DBki0dnCugUy2RKnbAhZbWVaSKZhbCKSKpThgrWQ2SOJwycTbI4lDaJyUoTIhLrZMDPMHTmO7GNjbrdAbxZKHJWqC6qm7p4lZqpDHls9T2e4b6SW392Pf7/cbsOPcvE5/J6K6jzL2aR6D59kAAAAAAADUDgdp+Eeli7IL24p8yX4l5/FFGbHuNw28TP0T0z4fNcyrTZgtGnv47bhzrUQlfVUmimVsIpFVlkNSqVkM7IrIDiUMphKG8GRlKEqZFJnYDYdY2BlMOpIsCWtE6ozK7jx2aKQovZ6TgvD5WSUYrv734JebN+HHNuzx+Zya443L6BhYsaoKEfDvfm/M9StYrGofLZck5LdUrJJWAAAAAAAwBq2BpJgeO7WcA593Ur2u+da8ffH/AAZc2Hfer0+HzOn4L/y+eXx0YJe7WVObKpX1lDJlNlsI3IrlZApEdJwbGk4kUhp2EkZEZhJIpEdJNtnHRsaGOY7p3bMWck2kizhMrNSL6VVWs9HwDhU7paiuni33Je834MM2l5XN5lcVe8vo3DsKFMOWK69OaXjJnr0xxSNQ+Sz57ZbbsuompbAZAAAAADDAwBqwIrGBRybNAeL7ScLhY3OOo2eP7Mvj7/eZ8uCL948t/F51sXw27x+YeFzKpQepLTPNyUms6l9BhzVvHVWdwpSkZrQ1Vlo5FelsSKQ0nEnMNJRLVSO6TSQkRmEkykQ063TIu7Ng2JB3aWEGIrMo9S1Rjt+BfTCqtliHquBdmZWalZuEP/aXwX9z0cHEmfPh4nN9VrT4ad5e9wceFUVCEVGK8F/V+bPTrWKxqHzOTLbJbqtO5XYskg3QGyAygMgAAAABqwNWBFNAUMmsDhZ+M2B5finDubaa38iN6VvGrQsx5b453SdPKZ/C7I9Ydfc+88/Nwp81ezx/Va+Mnb7uNZe4vlknF+Uk1/Ux2w2r5h7OLPS8brO28bl5lc1XxZupkdJxZlB3qSwIzEpdSaKOdEnWljE77UnuJI1EowozlWaMVvuTb8km2W1wK78ite8zr/12cLgVk+9ci9/f9DXj4lp+zy8/q+Gn6Z6p+z1PC+C116euaX7Ulv6LwNuPj0o8TkeoZs3beoegpgXsK7WgJ4gboDZAbAAAAAAAwwNWBpJAQ2VgU7sXYHOyeHJ+AHKyeCJ+AHKy+zUZrUoKS8mtnJjflKtprO6zpxruwtL+7GUP4JyS+j6Fc4KT8mynqPJr/tv/ALCB9h0vx2fVf4K/6TGuj1fkfb+GP9FPwssXyj/gjPDx/dKPWM3ziPy3h2Nmv92X8sSP9FT6p/3rL+2PytVdj5eNkv5Udjh1+pPrWT9sLtHZGPjKb+aX9iccWn3VW9Xzz41Do43ZmqP4N/xOTJxgxx8me/P5FvN/41DrY/Cox7opfBaLYiI8MlrTbzO16rD14HXFyugCzCsCeMQJEgNkgNkBkAAAAAAADDA10BhxAjcAI5VARyx0BHLFQEbw15Aa+oryAx6ivIDKwl5AZWIvIDdYqA3WOgN1QBuqgN1ADdRA3SAzoDZAZAAAAAAAAAAMAY0BjQDlA1cQHKBjlAxyAOQByAOQByAZ5QM8oBRA25QM6AaAyBkAAAAAAAAAAAAAGNANANAY0A0A0A0A0A0A0A0A0BnQDQDQGQ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2" name="Picture 12" descr="http://www.art-pen.ru/wp-content/uploads/2011/08/toma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3643314"/>
            <a:ext cx="1428760" cy="1714512"/>
          </a:xfrm>
          <a:prstGeom prst="rect">
            <a:avLst/>
          </a:prstGeom>
          <a:noFill/>
        </p:spPr>
      </p:pic>
      <p:sp>
        <p:nvSpPr>
          <p:cNvPr id="46094" name="AutoShape 14" descr="data:image/jpeg;base64,/9j/4AAQSkZJRgABAQAAAQABAAD/2wCEAAkGBxMTEhUUExQWFBQXFRUYGBcVGBcYFxUXFBYXGhgYGRYYHCggGBsnHhUWITMiJSkrLi4uGSEzODMtNygtLisBCgoKDg0OGxAQGzgkHyQsLCwsLCwtLCwsLC8sLCwsLCwsNDQsLCwsLCwsLCwsLCwsLCwsLCw0LCwsLCwsLCwsLP/AABEIALcBEwMBIgACEQEDEQH/xAAbAAEAAgMBAQAAAAAAAAAAAAAAAwQCBQYBB//EADsQAAEDAgQDBwIEBgIBBQAAAAEAAhEhMQMEQVESYXEFBiKBkaHwE8EysdHxFBVCUmLhcoIzFiNDorL/xAAaAQEAAwEBAQAAAAAAAAAAAAAAAQIDBAUG/8QAKhEBAAICAQMDAwMFAAAAAAAAAAECAxEhBBIxBRNBFFFhIoGRMlKh4fH/2gAMAwEAAhEDEQA/APuCIiAiIgIiICIiAiIgIiICIiAiIgIiICIiAiIgIiICIiAiIgIiICIiAiIgIiICIiAiIgIiICIiAiIgIiICIiAiIgIiICIiAiIgIiICIiAiIgIiICIiAiIgIiICIiAiIgIiICIiAiIgIiICIiAiIgIiICIiAiIgIiICIiAiIgIiICIiAiIgIiICIvHOhRM65kerwlU8y4v8LX8O8CSQLiTZU8xgEf1E/NTMlefm9Qin9Nd/ncItuG0xsyxv4nALLCxWuEtII3FVxXaOXp4hTSjZ8qyVFlu1Az+qDFy0iOpBquavq8b/AFV0y93nmHeouRwe36/+Sab+Gd6kkK0O8RBkjjbP9FSPyXZT1HDb5XjJDpEWgyXeNrn8Loa2aEyCOoN/JbwYgIkERvNF1Y81LxusrRaJ8M0QFFokREQEREBERAREQERYYuM1olxAHNJnQzRVsfP4bRJM8hUrn+1O9Ja4BgEH/s47mJAHvZY5M9KRuZVm0Q6lFx3/AKge6ziJMWH2squY7RJ/+QmdybLlt6jjjwrOSHbOzLAYLmztIp12UOL2ngtviN9Z/JfPjnSXQCIuRAJJPOaXlY4GbkxxCZgwKgjnWlb0sua3qv2hT3XdO7wZcf1+xWbe28A/1+gJj0XBYmPBDRxE3mWggCSZN5jT2VXCznigvmpguAM+jpF9N5VI9VtPxCPel9Ow+0cJ1Q8edPzVlrgRIMjcL5Q3MPEEto408QBHijQ38lsuze2cTCMgmDoQSCRpMAE8wunF6jFp/VC1c2/L6Mi13Y3azcdpMQREiZvt+i2K9GtotG4bROxERWHhMLXZnNTQGJBjp8IVjtF8N6kD7/Zc3iZ2cVzfTyg/YL5/1jrL45jHQ7oq24LW2NSNayqWc7QglrhPI/7Wr7TzXhvTl7LXOz/HRxrHqvn7dXa9f08Mr5JmdNicwxxgENBuIsfnVVc20usSDuII8/8ARWrzOKRf4OqiymdJofE3QzVaYeovSOY3DGZ5RZnJuJO86SPVvOtQqeI7FBgGb0mCfL4V0bYeAOOQLTcSsMxlcQA8JMTrDh6rsx9RS8ceThqMLtTFEB4vbiH6rYjtgOABZIGxIjyUONgudH1GA88Mgf8A1NCqzxwSGGJi4cD9/ZazX9hvcl2zwzDnNG0063W3y/eOBR4P/OZXIMY0DxFhNKtIHrJXrMuC08BcSDaJn0W+PPkpGq2TFph3GF3oBu1vXi/VTv7zYQaDIDjoTT1AXz9uC8Vex0Da6zo6OEEA/wBxiu1RyW8ddm+VoyWfRuz+2sPEFXsDhoHT0vBUWP3gYHcLWl3+VA3reV81GX4PEDfa37J9WTUmFGT1HLrVf5T7svpuJ27hSA1zSTesAecKp2n3nayOBofuSQAP1XE5RwF8PjpSpoemqhf4tv8ArX0UX9RzTX7E5J07rJ96GPHiLWG5qTQeVFHme87uMDDY1zNy6voLLieEQAWk/wBtKeZUjhBArXzE9VX6/P26R7kuxz/e1rG0aS47VA3NYXM5nvTiPmTWYApTyEKo1zQTxE+nnc3UzcJgl5BjpUrLJ1ebJxM6RNrSz/jHH8eIXO2AtWlLBQ5nMRBceImgAp6k7U9F6PpjxAPDnbxQ2uofojU3/XnfVcV8nPM7/dEsP4h5m7b6faK7qR2A6AXSRzuAeunqvcxmWsENMO6cVOQTBzUtkUM6xOtVlbJbW1eGGHh3nQV0tcU35oxtfWg/DBmaNF481QxMPE4wfqAtkS11PtB8lYsBWCKQdBE0ulo8cotw9a8BpE11dDTIrYm1+qyxC4GScPhhsVwxShq0QdVXe1zBfhBFoE62MctIUTeGCABWfERJjmKlt/dTXWlFjMZ9gmOF3/EGl9IgjmofqBvCWscRSa0BOxafCeRUX1idZaXUbxGK8rgVudlgzH4SSd4BaLG5gEiq0rx4TDru7eZ4XVHDJiKzSfymF3mUxiQQbj35r4nlO0+Bwgx45E1cQN4/15r633ezf1GMfycD1EL0+hy3rn18T/z/AH/Ltw2iaTDcoiL6BZX7R/8AG87An0Xzvt3FczFDm0mDPUWX0rEYHAg1BuuJ7z9nOAMVLBpctu30qF4vqvTTeYyR8McsTprH4rcRlDR1Ry3HzktXmA5rZ216qizOlstLDQ6XqAftVWcr2gHgtNDF622I25rxPpo3xwy8vP5g1w4MSmx+aqPCI5xoRZVMxgmZ4YNY2UeBjkGtNxpCrODUcM5/LatzwBgkD79VN/GvaTwieICCKrXHLtePAbmS2aHmFHhZlzPA2jqVdboqRWN7r5PDpMtnQR4m8LteE0nopX8JFCOhpPotazG6TA/fZU8M4lQ46yNenmle6PEp22ePhMNS3yj9lX4Wz4eEC1ojzXuDjYjrEkD0UzMaDVrXfP8AS392xti/KHRx8qrPEwXtiC4g35eSkOfZbhEfl6heMe0mJcB88lPu8cwttLhPAocOlZJBJ9/uvGBjrsjqB9lG14aaOrzv0qssch93RO1uVlaM8xCdszjgnhEAAf2jb5RQjCgw0tb/ANY95ULS0ERU+kqQuB5e/uotn/B3DsODJeT6lXKxIcBSa3r1sqD+A0JPlRYODZEzTYRAH735Ktc258EStOxhNXAysH5kOoTZU/qMIkU+bKHFx2gy0jmTMVppXz5Ks908G0pxSXQBAE1JvsscXGg3HmT9uqhbhuNp0tGq9fhcJqOnv+6zmup5VlnicLjBE1vWfmiiwpB4g7wipDTX5osX4oivh0oI+X9lXcRETQuBMNafwyR4oJFzQUPktKREeUNwYgTqCdRpTXraVXfiivFIkUmxjSk7DnRa7+MJoB1maxr7eyx+qAYgQJMxFJpAEHl5qsY52LPDQkujoZJkGY9K31WH8VB/FZrvwniMbT5Csak9K2Pi7QDedR5gn4d1i3AJbUARFD4QbwYmTO60isfKEn8RiOtU2Ow0rSAKWVPHeKkCAKfiEuNJppYqyzDAHqOsRFP13XhybeR6CL+5/ZXi1YOUeEziAIiu8EmkREmB7r6v3DEYJFKOmlhIFPyXzrJZMlwMREHw+3RfU+63Z5wsIF1HOrGw0C9H0/FNskWdGHy3SIi99uKl2tl+PDMXFuY1Cuoq2rFo1KJjb5J21lH4TyQIioNr2NFzz3uMnlTSNwvs3bvZDcZhgeKD+X5r5P2p2G/AJEeGaHpsLjeF4efprUt+HNas1lVZ2hThfUaERIrHTyUJYQJFW7j7g2UVC0EuBNptJM0j3WWXe5hB3vFv9/LLGNa0qsZfMcMl1DWHN/NSYua49QTc0UZcxwsGzcO/Cehu0/Oar4mUbBBloMG+tYIVLYa25+UaWhmwAACeLUE6dYV36h4ZcOGdaGfn3Wobht44MmbTceatjtLDaRhuDqEyDSIoIPuue2GY8QaX8DHYaA161od9LLFubiWgQYpXiuPZUhwFznAuAcZ0p53JULsJ3F4XA61HLXmqdsImG4+oMRgY6huYFNYAlevc5rS3CIkAfi1haqcXhkCdKE6cvlky2K5oqHEiPlVb4GywA4gHEcA4yaWorIe0DiuBt8stL/MTNLGtbxss8xjAySAZEag6X3URTY2gx2YloggbL3Cw+ATYekeS0uDmgHQKCBE2ETX3UmJ2m5sADib9t+ie3vhLa4eba8w3z1gqXHyzHCDy9RXZa/L5jDaZBNTfQU2VP+Kdx0dLeOa2aIUxWEtpg5ZjaATeTe1dOqgzuX4jSBAiugM/PRVc92gWnwhpFOVxUDRQYufdrS9SJFlPZxuJQ2mC4tHiMf71ofZR4udaRANYmOVR/u9lrDnTSK+cXtfz91DiYjiZiJrHTzVIxT8m1vNZkg08q69Sq5xHOM3PWtgJ61iih4pJqTvpoDeKrLAwiTa8CKnmLcwD5LWtIjyhJxgCax4utL0+XWP0XTYk6Up6m4pbkpH5ckCPEbxYTA1I6LNuE+IJArSGxb2cK36bprRpGASHSK6uJpflev5KcMmgoIEEzWJmDtMrMiKRxegGtzFzOkyp2YbqA1IsBtqIO1fRVmNmnrmOAAPCOImjf6ZgX10Cmy2AXGImaaCY2pEUWeWys3Em1LaQIiTou07vd2zIfiAAbChOwGwXR03STey9azM8MO6vYAP/ALjx4QaDQkbbjmu0XjRFBQL1fRYsUY66h01r2xoREWqwiIgLU9udjjGaYDZNwbO5yLOG62yKtqRaNSiY2+X9sd0Xs8XDIFaAU9KLls7htaauvoaR57r7yQuV7zdzMLMCWgNdsKT0Oi8/N0XzVlbF9nyfKumZEVIrUH5Czyxi5EbaT5WW07R7Dxsv4X4bg3R2h2qtVi5d1BJ6RGmu4/RcFqWrOrQyWWtbc+D/AJVApNHLLMYJLZHioBLYPQUqq2JzuaC//wCTG26zyrRuWnQhVi1Z52IcseG9JMwsc04k2MCtLn3spsxikuhzA7mRwkeeqywWsvLmnYifcEJ870jSPDEHauliYCsfTDGSHuEukhxERy81izLGaERE1B15kKMve10cAMHkf1CpFaz5W0x+rWo4tp/OhCyOC1wkgg8jflUqPwihBHKLe6NxWzLeL7f7U+zG/wAI0zxsOCL6TJk/PReHhrMigqKGZ0PrXos3YoIkz6W9lgHti/skYdGkeYzETV96auInWKSqbidQQInWg35raBrRW/QeyibhjiJcRBsTNtohT2cyTVVZiDeZ3N9NlYZguMVAuDJAim5p66nRZMY1tqfOaza8bz953CicZEMWZfby5g+w8t1KzJHlr+KxAm+hHUaKQE8on/H8qFHvAjiGtK0k+VFTttE7g0gOWhuh24XEm21FLh4R1p/lEQenkKT6rMY0CQIE84Jpsa2WIxZtXam/MCdfZNb8iTMB0UrGg/yPM0PzVe4jCBJBNqCZ2Fd/0NFlgtJNb/n5/LKzg4ZEXJMRFxA2A6eqiKx4EWHhEQSKdBvz0tSVsuz8g7EdDWEnWKk+e3st72N3be/xYgGG3YjxHy/VdpksqzDbwsED3PUr0MHRzbmeI/yvXHvy1HYXdxuEA7EEvvFwP1+XXQIi9alK1jUN4iI8CIiukREQEREBERAREQeOaCIIkbFaTtPuxlsX+jgduyntZbxYkKlqxbiYRMbfPe0e5b2tP0+F40qWu9DRchm8g/CeG4jS3kRHoNV9re1Us3lg8Q5ocNnAH81xZehpb+nhnOOPh8axaip/PnpoqxwhQ/lVfUc53ewHGfpgH/GnstVme6+HHhBB3lc89Df7q9kuLy7XWGtNdOShzDDM8UDaK+srqMTu0RY1+c1r8fu/iTN/VUnpcsfGztlouKDQ8I633oLQvS8zVxgbTXmAt27snE/sHWAq2L2VinQq8dNf7HbKk7DPDPF1EabzN50hQ4bAPM+iv/y3G2J6wV6Oz8WxYItSAf2UTgvHwdsqxYCKEgUqI969Vl9Ov9R5q3/AYooxvzqpW9lZjYBTXp8k/B2y1ga0E0ceZNDzXjsGbSKeQHXey3mH2Jjn8UeUlTN7tuJk/PJX+lvPk7JaQZeLyf3WbWinhM8q/mKLoW92SaklWsLu0BpPVV+iv90+3LmMFg6UrNfhV/J5Fzz4GTz638RXVZTsUNsxo8gtzl8iQr16H+6Uxjc72f3a1e4Dk0T7my6PIdk4THcQb4tySfOLTzV3CyytMwl14+npTxC8ViDDCnaF41qzXRELCIikEREBERAREQEREBERAREQeFqwdhqREFd2AFGcqFbIXnCo0hSOSGyjPZ7dlsoSE0lqz2a3ZYHstuy28JCaGo/lTNl7/KWf2hbaF7CaGp/lLNgvR2W3ZbVITQ1o7PbsshkhsthCJoURlBss25UbK2iCuMuFmMJSopGIaso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6" name="AutoShape 16" descr="data:image/jpeg;base64,/9j/4AAQSkZJRgABAQAAAQABAAD/2wCEAAkGBxMTEhUUExQWFBQXFRUYGBcVGBcYFxUXFBYXGhgYGRYYHCggGBsnHhUWITMiJSkrLi4uGSEzODMtNygtLisBCgoKDg0OGxAQGzgkHyQsLCwsLCwtLCwsLC8sLCwsLCwsNDQsLCwsLCwsLCwsLCwsLCwsLCw0LCwsLCwsLCwsLP/AABEIALcBEwMBIgACEQEDEQH/xAAbAAEAAgMBAQAAAAAAAAAAAAAAAwQCBQYBB//EADsQAAEDAgQDBwIEBgIBBQAAAAEAAhEhMQMEQVESYXEFBiKBkaHwE8EysdHxFBVCUmLhcoIzFiNDorL/xAAaAQEAAwEBAQAAAAAAAAAAAAAAAQIDBAUG/8QAKhEBAAICAQMDAwMFAAAAAAAAAAECAxEhBBIxBRNBFFFhIoGRMlKh4fH/2gAMAwEAAhEDEQA/APuCIiAiIgIiICIiAiIgIiICIiAiIgIiICIiAiIgIiICIiAiIgIiICIiAiIgIiICIiAiIgIiICIiAiIgIiICIiAiIgIiICIiAiIgIiICIiAiIgIiICIiAiIgIiICIiAiIgIiICIiAiIgIiICIiAiIgIiICIiAiIgIiICIiAiIgIiICIiAiIgIiICIvHOhRM65kerwlU8y4v8LX8O8CSQLiTZU8xgEf1E/NTMlefm9Qin9Nd/ncItuG0xsyxv4nALLCxWuEtII3FVxXaOXp4hTSjZ8qyVFlu1Az+qDFy0iOpBquavq8b/AFV0y93nmHeouRwe36/+Sab+Gd6kkK0O8RBkjjbP9FSPyXZT1HDb5XjJDpEWgyXeNrn8Loa2aEyCOoN/JbwYgIkERvNF1Y81LxusrRaJ8M0QFFokREQEREBERAREQERYYuM1olxAHNJnQzRVsfP4bRJM8hUrn+1O9Ja4BgEH/s47mJAHvZY5M9KRuZVm0Q6lFx3/AKge6ziJMWH2squY7RJ/+QmdybLlt6jjjwrOSHbOzLAYLmztIp12UOL2ngtviN9Z/JfPjnSXQCIuRAJJPOaXlY4GbkxxCZgwKgjnWlb0sua3qv2hT3XdO7wZcf1+xWbe28A/1+gJj0XBYmPBDRxE3mWggCSZN5jT2VXCznigvmpguAM+jpF9N5VI9VtPxCPel9Ow+0cJ1Q8edPzVlrgRIMjcL5Q3MPEEto408QBHijQ38lsuze2cTCMgmDoQSCRpMAE8wunF6jFp/VC1c2/L6Mi13Y3azcdpMQREiZvt+i2K9GtotG4bROxERWHhMLXZnNTQGJBjp8IVjtF8N6kD7/Zc3iZ2cVzfTyg/YL5/1jrL45jHQ7oq24LW2NSNayqWc7QglrhPI/7Wr7TzXhvTl7LXOz/HRxrHqvn7dXa9f08Mr5JmdNicwxxgENBuIsfnVVc20usSDuII8/8ARWrzOKRf4OqiymdJofE3QzVaYeovSOY3DGZ5RZnJuJO86SPVvOtQqeI7FBgGb0mCfL4V0bYeAOOQLTcSsMxlcQA8JMTrDh6rsx9RS8ceThqMLtTFEB4vbiH6rYjtgOABZIGxIjyUONgudH1GA88Mgf8A1NCqzxwSGGJi4cD9/ZazX9hvcl2zwzDnNG0063W3y/eOBR4P/OZXIMY0DxFhNKtIHrJXrMuC08BcSDaJn0W+PPkpGq2TFph3GF3oBu1vXi/VTv7zYQaDIDjoTT1AXz9uC8Vex0Da6zo6OEEA/wBxiu1RyW8ddm+VoyWfRuz+2sPEFXsDhoHT0vBUWP3gYHcLWl3+VA3reV81GX4PEDfa37J9WTUmFGT1HLrVf5T7svpuJ27hSA1zSTesAecKp2n3nayOBofuSQAP1XE5RwF8PjpSpoemqhf4tv8ArX0UX9RzTX7E5J07rJ96GPHiLWG5qTQeVFHme87uMDDY1zNy6voLLieEQAWk/wBtKeZUjhBArXzE9VX6/P26R7kuxz/e1rG0aS47VA3NYXM5nvTiPmTWYApTyEKo1zQTxE+nnc3UzcJgl5BjpUrLJ1ebJxM6RNrSz/jHH8eIXO2AtWlLBQ5nMRBceImgAp6k7U9F6PpjxAPDnbxQ2uofojU3/XnfVcV8nPM7/dEsP4h5m7b6faK7qR2A6AXSRzuAeunqvcxmWsENMO6cVOQTBzUtkUM6xOtVlbJbW1eGGHh3nQV0tcU35oxtfWg/DBmaNF481QxMPE4wfqAtkS11PtB8lYsBWCKQdBE0ulo8cotw9a8BpE11dDTIrYm1+qyxC4GScPhhsVwxShq0QdVXe1zBfhBFoE62MctIUTeGCABWfERJjmKlt/dTXWlFjMZ9gmOF3/EGl9IgjmofqBvCWscRSa0BOxafCeRUX1idZaXUbxGK8rgVudlgzH4SSd4BaLG5gEiq0rx4TDru7eZ4XVHDJiKzSfymF3mUxiQQbj35r4nlO0+Bwgx45E1cQN4/15r633ezf1GMfycD1EL0+hy3rn18T/z/AH/Ltw2iaTDcoiL6BZX7R/8AG87An0Xzvt3FczFDm0mDPUWX0rEYHAg1BuuJ7z9nOAMVLBpctu30qF4vqvTTeYyR8McsTprH4rcRlDR1Ry3HzktXmA5rZ216qizOlstLDQ6XqAftVWcr2gHgtNDF622I25rxPpo3xwy8vP5g1w4MSmx+aqPCI5xoRZVMxgmZ4YNY2UeBjkGtNxpCrODUcM5/LatzwBgkD79VN/GvaTwieICCKrXHLtePAbmS2aHmFHhZlzPA2jqVdboqRWN7r5PDpMtnQR4m8LteE0nopX8JFCOhpPotazG6TA/fZU8M4lQ46yNenmle6PEp22ePhMNS3yj9lX4Wz4eEC1ojzXuDjYjrEkD0UzMaDVrXfP8AS392xti/KHRx8qrPEwXtiC4g35eSkOfZbhEfl6heMe0mJcB88lPu8cwttLhPAocOlZJBJ9/uvGBjrsjqB9lG14aaOrzv0qssch93RO1uVlaM8xCdszjgnhEAAf2jb5RQjCgw0tb/ANY95ULS0ERU+kqQuB5e/uotn/B3DsODJeT6lXKxIcBSa3r1sqD+A0JPlRYODZEzTYRAH735Ktc258EStOxhNXAysH5kOoTZU/qMIkU+bKHFx2gy0jmTMVppXz5Ks908G0pxSXQBAE1JvsscXGg3HmT9uqhbhuNp0tGq9fhcJqOnv+6zmup5VlnicLjBE1vWfmiiwpB4g7wipDTX5osX4oivh0oI+X9lXcRETQuBMNafwyR4oJFzQUPktKREeUNwYgTqCdRpTXraVXfiivFIkUmxjSk7DnRa7+MJoB1maxr7eyx+qAYgQJMxFJpAEHl5qsY52LPDQkujoZJkGY9K31WH8VB/FZrvwniMbT5Csak9K2Pi7QDedR5gn4d1i3AJbUARFD4QbwYmTO60isfKEn8RiOtU2Ow0rSAKWVPHeKkCAKfiEuNJppYqyzDAHqOsRFP13XhybeR6CL+5/ZXi1YOUeEziAIiu8EmkREmB7r6v3DEYJFKOmlhIFPyXzrJZMlwMREHw+3RfU+63Z5wsIF1HOrGw0C9H0/FNskWdGHy3SIi99uKl2tl+PDMXFuY1Cuoq2rFo1KJjb5J21lH4TyQIioNr2NFzz3uMnlTSNwvs3bvZDcZhgeKD+X5r5P2p2G/AJEeGaHpsLjeF4efprUt+HNas1lVZ2hThfUaERIrHTyUJYQJFW7j7g2UVC0EuBNptJM0j3WWXe5hB3vFv9/LLGNa0qsZfMcMl1DWHN/NSYua49QTc0UZcxwsGzcO/Cehu0/Oar4mUbBBloMG+tYIVLYa25+UaWhmwAACeLUE6dYV36h4ZcOGdaGfn3Wobht44MmbTceatjtLDaRhuDqEyDSIoIPuue2GY8QaX8DHYaA161od9LLFubiWgQYpXiuPZUhwFznAuAcZ0p53JULsJ3F4XA61HLXmqdsImG4+oMRgY6huYFNYAlevc5rS3CIkAfi1haqcXhkCdKE6cvlky2K5oqHEiPlVb4GywA4gHEcA4yaWorIe0DiuBt8stL/MTNLGtbxss8xjAySAZEag6X3URTY2gx2YloggbL3Cw+ATYekeS0uDmgHQKCBE2ETX3UmJ2m5sADib9t+ie3vhLa4eba8w3z1gqXHyzHCDy9RXZa/L5jDaZBNTfQU2VP+Kdx0dLeOa2aIUxWEtpg5ZjaATeTe1dOqgzuX4jSBAiugM/PRVc92gWnwhpFOVxUDRQYufdrS9SJFlPZxuJQ2mC4tHiMf71ofZR4udaRANYmOVR/u9lrDnTSK+cXtfz91DiYjiZiJrHTzVIxT8m1vNZkg08q69Sq5xHOM3PWtgJ61iih4pJqTvpoDeKrLAwiTa8CKnmLcwD5LWtIjyhJxgCax4utL0+XWP0XTYk6Up6m4pbkpH5ckCPEbxYTA1I6LNuE+IJArSGxb2cK36bprRpGASHSK6uJpflev5KcMmgoIEEzWJmDtMrMiKRxegGtzFzOkyp2YbqA1IsBtqIO1fRVmNmnrmOAAPCOImjf6ZgX10Cmy2AXGImaaCY2pEUWeWys3Em1LaQIiTou07vd2zIfiAAbChOwGwXR03STey9azM8MO6vYAP/ALjx4QaDQkbbjmu0XjRFBQL1fRYsUY66h01r2xoREWqwiIgLU9udjjGaYDZNwbO5yLOG62yKtqRaNSiY2+X9sd0Xs8XDIFaAU9KLls7htaauvoaR57r7yQuV7zdzMLMCWgNdsKT0Oi8/N0XzVlbF9nyfKumZEVIrUH5Czyxi5EbaT5WW07R7Dxsv4X4bg3R2h2qtVi5d1BJ6RGmu4/RcFqWrOrQyWWtbc+D/AJVApNHLLMYJLZHioBLYPQUqq2JzuaC//wCTG26zyrRuWnQhVi1Z52IcseG9JMwsc04k2MCtLn3spsxikuhzA7mRwkeeqywWsvLmnYifcEJ870jSPDEHauliYCsfTDGSHuEukhxERy81izLGaERE1B15kKMve10cAMHkf1CpFaz5W0x+rWo4tp/OhCyOC1wkgg8jflUqPwihBHKLe6NxWzLeL7f7U+zG/wAI0zxsOCL6TJk/PReHhrMigqKGZ0PrXos3YoIkz6W9lgHti/skYdGkeYzETV96auInWKSqbidQQInWg35raBrRW/QeyibhjiJcRBsTNtohT2cyTVVZiDeZ3N9NlYZguMVAuDJAim5p66nRZMY1tqfOaza8bz953CicZEMWZfby5g+w8t1KzJHlr+KxAm+hHUaKQE8on/H8qFHvAjiGtK0k+VFTttE7g0gOWhuh24XEm21FLh4R1p/lEQenkKT6rMY0CQIE84Jpsa2WIxZtXam/MCdfZNb8iTMB0UrGg/yPM0PzVe4jCBJBNqCZ2Fd/0NFlgtJNb/n5/LKzg4ZEXJMRFxA2A6eqiKx4EWHhEQSKdBvz0tSVsuz8g7EdDWEnWKk+e3st72N3be/xYgGG3YjxHy/VdpksqzDbwsED3PUr0MHRzbmeI/yvXHvy1HYXdxuEA7EEvvFwP1+XXQIi9alK1jUN4iI8CIiukREQEREBERAREQeOaCIIkbFaTtPuxlsX+jgduyntZbxYkKlqxbiYRMbfPe0e5b2tP0+F40qWu9DRchm8g/CeG4jS3kRHoNV9re1Us3lg8Q5ocNnAH81xZehpb+nhnOOPh8axaip/PnpoqxwhQ/lVfUc53ewHGfpgH/GnstVme6+HHhBB3lc89Df7q9kuLy7XWGtNdOShzDDM8UDaK+srqMTu0RY1+c1r8fu/iTN/VUnpcsfGztlouKDQ8I633oLQvS8zVxgbTXmAt27snE/sHWAq2L2VinQq8dNf7HbKk7DPDPF1EabzN50hQ4bAPM+iv/y3G2J6wV6Oz8WxYItSAf2UTgvHwdsqxYCKEgUqI969Vl9Ov9R5q3/AYooxvzqpW9lZjYBTXp8k/B2y1ga0E0ceZNDzXjsGbSKeQHXey3mH2Jjn8UeUlTN7tuJk/PJX+lvPk7JaQZeLyf3WbWinhM8q/mKLoW92SaklWsLu0BpPVV+iv90+3LmMFg6UrNfhV/J5Fzz4GTz638RXVZTsUNsxo8gtzl8iQr16H+6Uxjc72f3a1e4Dk0T7my6PIdk4THcQb4tySfOLTzV3CyytMwl14+npTxC8ViDDCnaF41qzXRELCIikEREBERAREQEREBERAREQeFqwdhqREFd2AFGcqFbIXnCo0hSOSGyjPZ7dlsoSE0lqz2a3ZYHstuy28JCaGo/lTNl7/KWf2hbaF7CaGp/lLNgvR2W3ZbVITQ1o7PbsshkhsthCJoURlBss25UbK2iCuMuFmMJSopGIaso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8" name="AutoShape 18" descr="data:image/jpeg;base64,/9j/4AAQSkZJRgABAQAAAQABAAD/2wCEAAkGBxMTEhUUExQWFBQXFRUYGBcVGBcYFxUXFBYXGhgYGRYYHCggGBsnHhUWITMiJSkrLi4uGSEzODMtNygtLisBCgoKDg0OGxAQGzgkHyQsLCwsLCwtLCwsLC8sLCwsLCwsNDQsLCwsLCwsLCwsLCwsLCwsLCw0LCwsLCwsLCwsLP/AABEIALcBEwMBIgACEQEDEQH/xAAbAAEAAgMBAQAAAAAAAAAAAAAAAwQCBQYBB//EADsQAAEDAgQDBwIEBgIBBQAAAAEAAhEhMQMEQVESYXEFBiKBkaHwE8EysdHxFBVCUmLhcoIzFiNDorL/xAAaAQEAAwEBAQAAAAAAAAAAAAAAAQIDBAUG/8QAKhEBAAICAQMDAwMFAAAAAAAAAAECAxEhBBIxBRNBFFFhIoGRMlKh4fH/2gAMAwEAAhEDEQA/APuCIiAiIgIiICIiAiIgIiICIiAiIgIiICIiAiIgIiICIiAiIgIiICIiAiIgIiICIiAiIgIiICIiAiIgIiICIiAiIgIiICIiAiIgIiICIiAiIgIiICIiAiIgIiICIiAiIgIiICIiAiIgIiICIiAiIgIiICIiAiIgIiICIiAiIgIiICIiAiIgIiICIvHOhRM65kerwlU8y4v8LX8O8CSQLiTZU8xgEf1E/NTMlefm9Qin9Nd/ncItuG0xsyxv4nALLCxWuEtII3FVxXaOXp4hTSjZ8qyVFlu1Az+qDFy0iOpBquavq8b/AFV0y93nmHeouRwe36/+Sab+Gd6kkK0O8RBkjjbP9FSPyXZT1HDb5XjJDpEWgyXeNrn8Loa2aEyCOoN/JbwYgIkERvNF1Y81LxusrRaJ8M0QFFokREQEREBERAREQERYYuM1olxAHNJnQzRVsfP4bRJM8hUrn+1O9Ja4BgEH/s47mJAHvZY5M9KRuZVm0Q6lFx3/AKge6ziJMWH2squY7RJ/+QmdybLlt6jjjwrOSHbOzLAYLmztIp12UOL2ngtviN9Z/JfPjnSXQCIuRAJJPOaXlY4GbkxxCZgwKgjnWlb0sua3qv2hT3XdO7wZcf1+xWbe28A/1+gJj0XBYmPBDRxE3mWggCSZN5jT2VXCznigvmpguAM+jpF9N5VI9VtPxCPel9Ow+0cJ1Q8edPzVlrgRIMjcL5Q3MPEEto408QBHijQ38lsuze2cTCMgmDoQSCRpMAE8wunF6jFp/VC1c2/L6Mi13Y3azcdpMQREiZvt+i2K9GtotG4bROxERWHhMLXZnNTQGJBjp8IVjtF8N6kD7/Zc3iZ2cVzfTyg/YL5/1jrL45jHQ7oq24LW2NSNayqWc7QglrhPI/7Wr7TzXhvTl7LXOz/HRxrHqvn7dXa9f08Mr5JmdNicwxxgENBuIsfnVVc20usSDuII8/8ARWrzOKRf4OqiymdJofE3QzVaYeovSOY3DGZ5RZnJuJO86SPVvOtQqeI7FBgGb0mCfL4V0bYeAOOQLTcSsMxlcQA8JMTrDh6rsx9RS8ceThqMLtTFEB4vbiH6rYjtgOABZIGxIjyUONgudH1GA88Mgf8A1NCqzxwSGGJi4cD9/ZazX9hvcl2zwzDnNG0063W3y/eOBR4P/OZXIMY0DxFhNKtIHrJXrMuC08BcSDaJn0W+PPkpGq2TFph3GF3oBu1vXi/VTv7zYQaDIDjoTT1AXz9uC8Vex0Da6zo6OEEA/wBxiu1RyW8ddm+VoyWfRuz+2sPEFXsDhoHT0vBUWP3gYHcLWl3+VA3reV81GX4PEDfa37J9WTUmFGT1HLrVf5T7svpuJ27hSA1zSTesAecKp2n3nayOBofuSQAP1XE5RwF8PjpSpoemqhf4tv8ArX0UX9RzTX7E5J07rJ96GPHiLWG5qTQeVFHme87uMDDY1zNy6voLLieEQAWk/wBtKeZUjhBArXzE9VX6/P26R7kuxz/e1rG0aS47VA3NYXM5nvTiPmTWYApTyEKo1zQTxE+nnc3UzcJgl5BjpUrLJ1ebJxM6RNrSz/jHH8eIXO2AtWlLBQ5nMRBceImgAp6k7U9F6PpjxAPDnbxQ2uofojU3/XnfVcV8nPM7/dEsP4h5m7b6faK7qR2A6AXSRzuAeunqvcxmWsENMO6cVOQTBzUtkUM6xOtVlbJbW1eGGHh3nQV0tcU35oxtfWg/DBmaNF481QxMPE4wfqAtkS11PtB8lYsBWCKQdBE0ulo8cotw9a8BpE11dDTIrYm1+qyxC4GScPhhsVwxShq0QdVXe1zBfhBFoE62MctIUTeGCABWfERJjmKlt/dTXWlFjMZ9gmOF3/EGl9IgjmofqBvCWscRSa0BOxafCeRUX1idZaXUbxGK8rgVudlgzH4SSd4BaLG5gEiq0rx4TDru7eZ4XVHDJiKzSfymF3mUxiQQbj35r4nlO0+Bwgx45E1cQN4/15r633ezf1GMfycD1EL0+hy3rn18T/z/AH/Ltw2iaTDcoiL6BZX7R/8AG87An0Xzvt3FczFDm0mDPUWX0rEYHAg1BuuJ7z9nOAMVLBpctu30qF4vqvTTeYyR8McsTprH4rcRlDR1Ry3HzktXmA5rZ216qizOlstLDQ6XqAftVWcr2gHgtNDF622I25rxPpo3xwy8vP5g1w4MSmx+aqPCI5xoRZVMxgmZ4YNY2UeBjkGtNxpCrODUcM5/LatzwBgkD79VN/GvaTwieICCKrXHLtePAbmS2aHmFHhZlzPA2jqVdboqRWN7r5PDpMtnQR4m8LteE0nopX8JFCOhpPotazG6TA/fZU8M4lQ46yNenmle6PEp22ePhMNS3yj9lX4Wz4eEC1ojzXuDjYjrEkD0UzMaDVrXfP8AS392xti/KHRx8qrPEwXtiC4g35eSkOfZbhEfl6heMe0mJcB88lPu8cwttLhPAocOlZJBJ9/uvGBjrsjqB9lG14aaOrzv0qssch93RO1uVlaM8xCdszjgnhEAAf2jb5RQjCgw0tb/ANY95ULS0ERU+kqQuB5e/uotn/B3DsODJeT6lXKxIcBSa3r1sqD+A0JPlRYODZEzTYRAH735Ktc258EStOxhNXAysH5kOoTZU/qMIkU+bKHFx2gy0jmTMVppXz5Ks908G0pxSXQBAE1JvsscXGg3HmT9uqhbhuNp0tGq9fhcJqOnv+6zmup5VlnicLjBE1vWfmiiwpB4g7wipDTX5osX4oivh0oI+X9lXcRETQuBMNafwyR4oJFzQUPktKREeUNwYgTqCdRpTXraVXfiivFIkUmxjSk7DnRa7+MJoB1maxr7eyx+qAYgQJMxFJpAEHl5qsY52LPDQkujoZJkGY9K31WH8VB/FZrvwniMbT5Csak9K2Pi7QDedR5gn4d1i3AJbUARFD4QbwYmTO60isfKEn8RiOtU2Ow0rSAKWVPHeKkCAKfiEuNJppYqyzDAHqOsRFP13XhybeR6CL+5/ZXi1YOUeEziAIiu8EmkREmB7r6v3DEYJFKOmlhIFPyXzrJZMlwMREHw+3RfU+63Z5wsIF1HOrGw0C9H0/FNskWdGHy3SIi99uKl2tl+PDMXFuY1Cuoq2rFo1KJjb5J21lH4TyQIioNr2NFzz3uMnlTSNwvs3bvZDcZhgeKD+X5r5P2p2G/AJEeGaHpsLjeF4efprUt+HNas1lVZ2hThfUaERIrHTyUJYQJFW7j7g2UVC0EuBNptJM0j3WWXe5hB3vFv9/LLGNa0qsZfMcMl1DWHN/NSYua49QTc0UZcxwsGzcO/Cehu0/Oar4mUbBBloMG+tYIVLYa25+UaWhmwAACeLUE6dYV36h4ZcOGdaGfn3Wobht44MmbTceatjtLDaRhuDqEyDSIoIPuue2GY8QaX8DHYaA161od9LLFubiWgQYpXiuPZUhwFznAuAcZ0p53JULsJ3F4XA61HLXmqdsImG4+oMRgY6huYFNYAlevc5rS3CIkAfi1haqcXhkCdKE6cvlky2K5oqHEiPlVb4GywA4gHEcA4yaWorIe0DiuBt8stL/MTNLGtbxss8xjAySAZEag6X3URTY2gx2YloggbL3Cw+ATYekeS0uDmgHQKCBE2ETX3UmJ2m5sADib9t+ie3vhLa4eba8w3z1gqXHyzHCDy9RXZa/L5jDaZBNTfQU2VP+Kdx0dLeOa2aIUxWEtpg5ZjaATeTe1dOqgzuX4jSBAiugM/PRVc92gWnwhpFOVxUDRQYufdrS9SJFlPZxuJQ2mC4tHiMf71ofZR4udaRANYmOVR/u9lrDnTSK+cXtfz91DiYjiZiJrHTzVIxT8m1vNZkg08q69Sq5xHOM3PWtgJ61iih4pJqTvpoDeKrLAwiTa8CKnmLcwD5LWtIjyhJxgCax4utL0+XWP0XTYk6Up6m4pbkpH5ckCPEbxYTA1I6LNuE+IJArSGxb2cK36bprRpGASHSK6uJpflev5KcMmgoIEEzWJmDtMrMiKRxegGtzFzOkyp2YbqA1IsBtqIO1fRVmNmnrmOAAPCOImjf6ZgX10Cmy2AXGImaaCY2pEUWeWys3Em1LaQIiTou07vd2zIfiAAbChOwGwXR03STey9azM8MO6vYAP/ALjx4QaDQkbbjmu0XjRFBQL1fRYsUY66h01r2xoREWqwiIgLU9udjjGaYDZNwbO5yLOG62yKtqRaNSiY2+X9sd0Xs8XDIFaAU9KLls7htaauvoaR57r7yQuV7zdzMLMCWgNdsKT0Oi8/N0XzVlbF9nyfKumZEVIrUH5Czyxi5EbaT5WW07R7Dxsv4X4bg3R2h2qtVi5d1BJ6RGmu4/RcFqWrOrQyWWtbc+D/AJVApNHLLMYJLZHioBLYPQUqq2JzuaC//wCTG26zyrRuWnQhVi1Z52IcseG9JMwsc04k2MCtLn3spsxikuhzA7mRwkeeqywWsvLmnYifcEJ870jSPDEHauliYCsfTDGSHuEukhxERy81izLGaERE1B15kKMve10cAMHkf1CpFaz5W0x+rWo4tp/OhCyOC1wkgg8jflUqPwihBHKLe6NxWzLeL7f7U+zG/wAI0zxsOCL6TJk/PReHhrMigqKGZ0PrXos3YoIkz6W9lgHti/skYdGkeYzETV96auInWKSqbidQQInWg35raBrRW/QeyibhjiJcRBsTNtohT2cyTVVZiDeZ3N9NlYZguMVAuDJAim5p66nRZMY1tqfOaza8bz953CicZEMWZfby5g+w8t1KzJHlr+KxAm+hHUaKQE8on/H8qFHvAjiGtK0k+VFTttE7g0gOWhuh24XEm21FLh4R1p/lEQenkKT6rMY0CQIE84Jpsa2WIxZtXam/MCdfZNb8iTMB0UrGg/yPM0PzVe4jCBJBNqCZ2Fd/0NFlgtJNb/n5/LKzg4ZEXJMRFxA2A6eqiKx4EWHhEQSKdBvz0tSVsuz8g7EdDWEnWKk+e3st72N3be/xYgGG3YjxHy/VdpksqzDbwsED3PUr0MHRzbmeI/yvXHvy1HYXdxuEA7EEvvFwP1+XXQIi9alK1jUN4iI8CIiukREQEREBERAREQeOaCIIkbFaTtPuxlsX+jgduyntZbxYkKlqxbiYRMbfPe0e5b2tP0+F40qWu9DRchm8g/CeG4jS3kRHoNV9re1Us3lg8Q5ocNnAH81xZehpb+nhnOOPh8axaip/PnpoqxwhQ/lVfUc53ewHGfpgH/GnstVme6+HHhBB3lc89Df7q9kuLy7XWGtNdOShzDDM8UDaK+srqMTu0RY1+c1r8fu/iTN/VUnpcsfGztlouKDQ8I633oLQvS8zVxgbTXmAt27snE/sHWAq2L2VinQq8dNf7HbKk7DPDPF1EabzN50hQ4bAPM+iv/y3G2J6wV6Oz8WxYItSAf2UTgvHwdsqxYCKEgUqI969Vl9Ov9R5q3/AYooxvzqpW9lZjYBTXp8k/B2y1ga0E0ceZNDzXjsGbSKeQHXey3mH2Jjn8UeUlTN7tuJk/PJX+lvPk7JaQZeLyf3WbWinhM8q/mKLoW92SaklWsLu0BpPVV+iv90+3LmMFg6UrNfhV/J5Fzz4GTz638RXVZTsUNsxo8gtzl8iQr16H+6Uxjc72f3a1e4Dk0T7my6PIdk4THcQb4tySfOLTzV3CyytMwl14+npTxC8ViDDCnaF41qzXRELCIikEREBERAREQEREBERAREQeFqwdhqREFd2AFGcqFbIXnCo0hSOSGyjPZ7dlsoSE0lqz2a3ZYHstuy28JCaGo/lTNl7/KWf2hbaF7CaGp/lLNgvR2W3ZbVITQ1o7PbsshkhsthCJoURlBss25UbK2iCuMuFmMJSopGIaso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2155825"/>
            <a:ext cx="674370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100" name="AutoShape 20" descr="data:image/jpeg;base64,/9j/4AAQSkZJRgABAQAAAQABAAD/2wCEAAkGBxMTEhUUExQWFBQXFRUYGBcVGBcYFxUXFBYXGhgYGRYYHCggGBsnHhUWITMiJSkrLi4uGSEzODMtNygtLisBCgoKDg0OGxAQGzgkHyQsLCwsLCwtLCwsLC8sLCwsLCwsNDQsLCwsLCwsLCwsLCwsLCwsLCw0LCwsLCwsLCwsLP/AABEIALcBEwMBIgACEQEDEQH/xAAbAAEAAgMBAQAAAAAAAAAAAAAAAwQCBQYBB//EADsQAAEDAgQDBwIEBgIBBQAAAAEAAhEhMQMEQVESYXEFBiKBkaHwE8EysdHxFBVCUmLhcoIzFiNDorL/xAAaAQEAAwEBAQAAAAAAAAAAAAAAAQIDBAUG/8QAKhEBAAICAQMDAwMFAAAAAAAAAAECAxEhBBIxBRNBFFFhIoGRMlKh4fH/2gAMAwEAAhEDEQA/APuCIiAiIgIiICIiAiIgIiICIiAiIgIiICIiAiIgIiICIiAiIgIiICIiAiIgIiICIiAiIgIiICIiAiIgIiICIiAiIgIiICIiAiIgIiICIiAiIgIiICIiAiIgIiICIiAiIgIiICIiAiIgIiICIiAiIgIiICIiAiIgIiICIiAiIgIiICIiAiIgIiICIvHOhRM65kerwlU8y4v8LX8O8CSQLiTZU8xgEf1E/NTMlefm9Qin9Nd/ncItuG0xsyxv4nALLCxWuEtII3FVxXaOXp4hTSjZ8qyVFlu1Az+qDFy0iOpBquavq8b/AFV0y93nmHeouRwe36/+Sab+Gd6kkK0O8RBkjjbP9FSPyXZT1HDb5XjJDpEWgyXeNrn8Loa2aEyCOoN/JbwYgIkERvNF1Y81LxusrRaJ8M0QFFokREQEREBERAREQERYYuM1olxAHNJnQzRVsfP4bRJM8hUrn+1O9Ja4BgEH/s47mJAHvZY5M9KRuZVm0Q6lFx3/AKge6ziJMWH2squY7RJ/+QmdybLlt6jjjwrOSHbOzLAYLmztIp12UOL2ngtviN9Z/JfPjnSXQCIuRAJJPOaXlY4GbkxxCZgwKgjnWlb0sua3qv2hT3XdO7wZcf1+xWbe28A/1+gJj0XBYmPBDRxE3mWggCSZN5jT2VXCznigvmpguAM+jpF9N5VI9VtPxCPel9Ow+0cJ1Q8edPzVlrgRIMjcL5Q3MPEEto408QBHijQ38lsuze2cTCMgmDoQSCRpMAE8wunF6jFp/VC1c2/L6Mi13Y3azcdpMQREiZvt+i2K9GtotG4bROxERWHhMLXZnNTQGJBjp8IVjtF8N6kD7/Zc3iZ2cVzfTyg/YL5/1jrL45jHQ7oq24LW2NSNayqWc7QglrhPI/7Wr7TzXhvTl7LXOz/HRxrHqvn7dXa9f08Mr5JmdNicwxxgENBuIsfnVVc20usSDuII8/8ARWrzOKRf4OqiymdJofE3QzVaYeovSOY3DGZ5RZnJuJO86SPVvOtQqeI7FBgGb0mCfL4V0bYeAOOQLTcSsMxlcQA8JMTrDh6rsx9RS8ceThqMLtTFEB4vbiH6rYjtgOABZIGxIjyUONgudH1GA88Mgf8A1NCqzxwSGGJi4cD9/ZazX9hvcl2zwzDnNG0063W3y/eOBR4P/OZXIMY0DxFhNKtIHrJXrMuC08BcSDaJn0W+PPkpGq2TFph3GF3oBu1vXi/VTv7zYQaDIDjoTT1AXz9uC8Vex0Da6zo6OEEA/wBxiu1RyW8ddm+VoyWfRuz+2sPEFXsDhoHT0vBUWP3gYHcLWl3+VA3reV81GX4PEDfa37J9WTUmFGT1HLrVf5T7svpuJ27hSA1zSTesAecKp2n3nayOBofuSQAP1XE5RwF8PjpSpoemqhf4tv8ArX0UX9RzTX7E5J07rJ96GPHiLWG5qTQeVFHme87uMDDY1zNy6voLLieEQAWk/wBtKeZUjhBArXzE9VX6/P26R7kuxz/e1rG0aS47VA3NYXM5nvTiPmTWYApTyEKo1zQTxE+nnc3UzcJgl5BjpUrLJ1ebJxM6RNrSz/jHH8eIXO2AtWlLBQ5nMRBceImgAp6k7U9F6PpjxAPDnbxQ2uofojU3/XnfVcV8nPM7/dEsP4h5m7b6faK7qR2A6AXSRzuAeunqvcxmWsENMO6cVOQTBzUtkUM6xOtVlbJbW1eGGHh3nQV0tcU35oxtfWg/DBmaNF481QxMPE4wfqAtkS11PtB8lYsBWCKQdBE0ulo8cotw9a8BpE11dDTIrYm1+qyxC4GScPhhsVwxShq0QdVXe1zBfhBFoE62MctIUTeGCABWfERJjmKlt/dTXWlFjMZ9gmOF3/EGl9IgjmofqBvCWscRSa0BOxafCeRUX1idZaXUbxGK8rgVudlgzH4SSd4BaLG5gEiq0rx4TDru7eZ4XVHDJiKzSfymF3mUxiQQbj35r4nlO0+Bwgx45E1cQN4/15r633ezf1GMfycD1EL0+hy3rn18T/z/AH/Ltw2iaTDcoiL6BZX7R/8AG87An0Xzvt3FczFDm0mDPUWX0rEYHAg1BuuJ7z9nOAMVLBpctu30qF4vqvTTeYyR8McsTprH4rcRlDR1Ry3HzktXmA5rZ216qizOlstLDQ6XqAftVWcr2gHgtNDF622I25rxPpo3xwy8vP5g1w4MSmx+aqPCI5xoRZVMxgmZ4YNY2UeBjkGtNxpCrODUcM5/LatzwBgkD79VN/GvaTwieICCKrXHLtePAbmS2aHmFHhZlzPA2jqVdboqRWN7r5PDpMtnQR4m8LteE0nopX8JFCOhpPotazG6TA/fZU8M4lQ46yNenmle6PEp22ePhMNS3yj9lX4Wz4eEC1ojzXuDjYjrEkD0UzMaDVrXfP8AS392xti/KHRx8qrPEwXtiC4g35eSkOfZbhEfl6heMe0mJcB88lPu8cwttLhPAocOlZJBJ9/uvGBjrsjqB9lG14aaOrzv0qssch93RO1uVlaM8xCdszjgnhEAAf2jb5RQjCgw0tb/ANY95ULS0ERU+kqQuB5e/uotn/B3DsODJeT6lXKxIcBSa3r1sqD+A0JPlRYODZEzTYRAH735Ktc258EStOxhNXAysH5kOoTZU/qMIkU+bKHFx2gy0jmTMVppXz5Ks908G0pxSXQBAE1JvsscXGg3HmT9uqhbhuNp0tGq9fhcJqOnv+6zmup5VlnicLjBE1vWfmiiwpB4g7wipDTX5osX4oivh0oI+X9lXcRETQuBMNafwyR4oJFzQUPktKREeUNwYgTqCdRpTXraVXfiivFIkUmxjSk7DnRa7+MJoB1maxr7eyx+qAYgQJMxFJpAEHl5qsY52LPDQkujoZJkGY9K31WH8VB/FZrvwniMbT5Csak9K2Pi7QDedR5gn4d1i3AJbUARFD4QbwYmTO60isfKEn8RiOtU2Ow0rSAKWVPHeKkCAKfiEuNJppYqyzDAHqOsRFP13XhybeR6CL+5/ZXi1YOUeEziAIiu8EmkREmB7r6v3DEYJFKOmlhIFPyXzrJZMlwMREHw+3RfU+63Z5wsIF1HOrGw0C9H0/FNskWdGHy3SIi99uKl2tl+PDMXFuY1Cuoq2rFo1KJjb5J21lH4TyQIioNr2NFzz3uMnlTSNwvs3bvZDcZhgeKD+X5r5P2p2G/AJEeGaHpsLjeF4efprUt+HNas1lVZ2hThfUaERIrHTyUJYQJFW7j7g2UVC0EuBNptJM0j3WWXe5hB3vFv9/LLGNa0qsZfMcMl1DWHN/NSYua49QTc0UZcxwsGzcO/Cehu0/Oar4mUbBBloMG+tYIVLYa25+UaWhmwAACeLUE6dYV36h4ZcOGdaGfn3Wobht44MmbTceatjtLDaRhuDqEyDSIoIPuue2GY8QaX8DHYaA161od9LLFubiWgQYpXiuPZUhwFznAuAcZ0p53JULsJ3F4XA61HLXmqdsImG4+oMRgY6huYFNYAlevc5rS3CIkAfi1haqcXhkCdKE6cvlky2K5oqHEiPlVb4GywA4gHEcA4yaWorIe0DiuBt8stL/MTNLGtbxss8xjAySAZEag6X3URTY2gx2YloggbL3Cw+ATYekeS0uDmgHQKCBE2ETX3UmJ2m5sADib9t+ie3vhLa4eba8w3z1gqXHyzHCDy9RXZa/L5jDaZBNTfQU2VP+Kdx0dLeOa2aIUxWEtpg5ZjaATeTe1dOqgzuX4jSBAiugM/PRVc92gWnwhpFOVxUDRQYufdrS9SJFlPZxuJQ2mC4tHiMf71ofZR4udaRANYmOVR/u9lrDnTSK+cXtfz91DiYjiZiJrHTzVIxT8m1vNZkg08q69Sq5xHOM3PWtgJ61iih4pJqTvpoDeKrLAwiTa8CKnmLcwD5LWtIjyhJxgCax4utL0+XWP0XTYk6Up6m4pbkpH5ckCPEbxYTA1I6LNuE+IJArSGxb2cK36bprRpGASHSK6uJpflev5KcMmgoIEEzWJmDtMrMiKRxegGtzFzOkyp2YbqA1IsBtqIO1fRVmNmnrmOAAPCOImjf6ZgX10Cmy2AXGImaaCY2pEUWeWys3Em1LaQIiTou07vd2zIfiAAbChOwGwXR03STey9azM8MO6vYAP/ALjx4QaDQkbbjmu0XjRFBQL1fRYsUY66h01r2xoREWqwiIgLU9udjjGaYDZNwbO5yLOG62yKtqRaNSiY2+X9sd0Xs8XDIFaAU9KLls7htaauvoaR57r7yQuV7zdzMLMCWgNdsKT0Oi8/N0XzVlbF9nyfKumZEVIrUH5Czyxi5EbaT5WW07R7Dxsv4X4bg3R2h2qtVi5d1BJ6RGmu4/RcFqWrOrQyWWtbc+D/AJVApNHLLMYJLZHioBLYPQUqq2JzuaC//wCTG26zyrRuWnQhVi1Z52IcseG9JMwsc04k2MCtLn3spsxikuhzA7mRwkeeqywWsvLmnYifcEJ870jSPDEHauliYCsfTDGSHuEukhxERy81izLGaERE1B15kKMve10cAMHkf1CpFaz5W0x+rWo4tp/OhCyOC1wkgg8jflUqPwihBHKLe6NxWzLeL7f7U+zG/wAI0zxsOCL6TJk/PReHhrMigqKGZ0PrXos3YoIkz6W9lgHti/skYdGkeYzETV96auInWKSqbidQQInWg35raBrRW/QeyibhjiJcRBsTNtohT2cyTVVZiDeZ3N9NlYZguMVAuDJAim5p66nRZMY1tqfOaza8bz953CicZEMWZfby5g+w8t1KzJHlr+KxAm+hHUaKQE8on/H8qFHvAjiGtK0k+VFTttE7g0gOWhuh24XEm21FLh4R1p/lEQenkKT6rMY0CQIE84Jpsa2WIxZtXam/MCdfZNb8iTMB0UrGg/yPM0PzVe4jCBJBNqCZ2Fd/0NFlgtJNb/n5/LKzg4ZEXJMRFxA2A6eqiKx4EWHhEQSKdBvz0tSVsuz8g7EdDWEnWKk+e3st72N3be/xYgGG3YjxHy/VdpksqzDbwsED3PUr0MHRzbmeI/yvXHvy1HYXdxuEA7EEvvFwP1+XXQIi9alK1jUN4iI8CIiukREQEREBERAREQeOaCIIkbFaTtPuxlsX+jgduyntZbxYkKlqxbiYRMbfPe0e5b2tP0+F40qWu9DRchm8g/CeG4jS3kRHoNV9re1Us3lg8Q5ocNnAH81xZehpb+nhnOOPh8axaip/PnpoqxwhQ/lVfUc53ewHGfpgH/GnstVme6+HHhBB3lc89Df7q9kuLy7XWGtNdOShzDDM8UDaK+srqMTu0RY1+c1r8fu/iTN/VUnpcsfGztlouKDQ8I633oLQvS8zVxgbTXmAt27snE/sHWAq2L2VinQq8dNf7HbKk7DPDPF1EabzN50hQ4bAPM+iv/y3G2J6wV6Oz8WxYItSAf2UTgvHwdsqxYCKEgUqI969Vl9Ov9R5q3/AYooxvzqpW9lZjYBTXp8k/B2y1ga0E0ceZNDzXjsGbSKeQHXey3mH2Jjn8UeUlTN7tuJk/PJX+lvPk7JaQZeLyf3WbWinhM8q/mKLoW92SaklWsLu0BpPVV+iv90+3LmMFg6UrNfhV/J5Fzz4GTz638RXVZTsUNsxo8gtzl8iQr16H+6Uxjc72f3a1e4Dk0T7my6PIdk4THcQb4tySfOLTzV3CyytMwl14+npTxC8ViDDCnaF41qzXRELCIikEREBERAREQEREBERAREQeFqwdhqREFd2AFGcqFbIXnCo0hSOSGyjPZ7dlsoSE0lqz2a3ZYHstuy28JCaGo/lTNl7/KWf2hbaF7CaGp/lLNgvR2W3ZbVITQ1o7PbsshkhsthCJoURlBss25UbK2iCuMuFmMJSopGIaso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2155825"/>
            <a:ext cx="6743700" cy="27273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102" name="Picture 22" descr="https://encrypted-tbn3.gstatic.com/images?q=tbn:ANd9GcQUNbxZrLmHhu7Q5MHw8dcMbmSJeNftepwjAEqRu8WdimoRYPP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429000"/>
            <a:ext cx="1857388" cy="1357322"/>
          </a:xfrm>
          <a:prstGeom prst="rect">
            <a:avLst/>
          </a:prstGeom>
          <a:noFill/>
        </p:spPr>
      </p:pic>
      <p:pic>
        <p:nvPicPr>
          <p:cNvPr id="46104" name="Picture 24" descr="https://encrypted-tbn0.gstatic.com/images?q=tbn:ANd9GcTRdp8CyvomX3BBb3LHnehlKiDtEzb33-fTLYxOLz2v-2FHgsM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1785926"/>
            <a:ext cx="1416029" cy="1357323"/>
          </a:xfrm>
          <a:prstGeom prst="rect">
            <a:avLst/>
          </a:prstGeom>
          <a:noFill/>
        </p:spPr>
      </p:pic>
      <p:sp>
        <p:nvSpPr>
          <p:cNvPr id="46106" name="AutoShape 26" descr="data:image/jpeg;base64,/9j/4AAQSkZJRgABAQAAAQABAAD/2wCEAAkGBxQTEhUUExQWFRMWFRgWFRcXFxQVGBQaFRgYFxQXFRgYHCghGBolHBcZITEiJSkrLi4uGh8zODMsNyktLisBCgoKDg0OGxAQGywkICQsLC4sLCwsLCwsLDcsLTQuLCwtLCw0LCwsLCwuLC8sLCw1LCwsLDQsLCwsLSwsLS8sLP/AABEIAMIBAwMBIgACEQEDEQH/xAAcAAEAAgMBAQEAAAAAAAAAAAAABQYCAwQHAQj/xABBEAACAQIDBQUEBwYFBQEAAAAAAQIDEQQhMQUSQVFhBhMicYEykaHwB1KSscHR4RQjM0JiciRTorLxFRY0dLMI/8QAGwEBAAMBAQEBAAAAAAAAAAAAAAMEBQIGAQf/xAAwEQACAgECBAMGBgMAAAAAAAAAAQIDBBEhEjFBUQUTwSJhcYGhsRQykdHh8AZCUv/aAAwDAQACEQMRAD8A9xAAAAAAAAAAAAAAAAAAAAAAAABG7W29hsM4rEV6dJz9iMpJSnay8MdZarTmUXtF9I1SOIoww0d6lNScN2Dq1a04puMHTycINJ5q8tPZVz43odRi2emAqfYba+Or97+3YdUM4uilCcXKLXicm5OKztZXT1ui2H1HxrRgAA+AAAAAAAAAAAAAAAAAAAAAAAAAAAAAAAAAAAAAAAAwrVFGLk7JJNu7sslfN8EZkb2k2a8ThMRh01F1qNSmpNXUXOLim10uAeD9qu0VSp/iK6pVYV4Rl3bt3lKKgpd1GEnZQSm3vJNttu7yRZ//AM/4aNWNfESV5UpdxQbd3TpySnKC6aWfK60PPO0dSNLZ+Ew8FLN1as3JK14LxKFpNbrldSy1ja6zT9W+g2Mo08RG8e6aoThGKgrOcZqTbilvSajDPoiKDT37liyLS07HqAAJSuAAAAAAAAAAAAAAAAAAAAAAAAAAAAAAAAAACodtPpFwezvBUk6le11Rp2lJcnNt2gvN35JgFvPkpJZt2XU/MXan6UNoYyUnCo8NR0VOlJp2/rqWUpS8rLoUetXqVZeOdSpJ8ZOU29FxfRe4+ao+an6/xvajBUXu1cXh4SavaVWnF8Ob6o6MPtrDTV4YijJc41ISXwfU/HkMM4u0k08srP43RO7L2XC6nUsoatuOtru0Xo3ZM4lakcOeh+r8Ri4QjvznGMLX3m0lbncj47RqVf4FNqH+bVTjHzhD2p+tk+ZV+zOz6eFw9OriU+8aUqNBK/dKyt4ONW1m5S0vbLO8rQ7Uym2lScOSkpNvrkkijfnV17Wy09y3f05f3csVU2WLVI8u7I7Lp1to0qNZRnBU8ZTmvDF3anTlbO+cZTvbR2bzsz2DspsCOCoRpKW+4xjDf3d1yjTW7TurvNR1fF3eWh5vgezOKpY+OKg6UFHEYio7vflKnXc8oxirKykrRlLJq/QvctqVvrP7MV+BBZ4tjUR31fw9SzKic5be4s4KotqVb+2/VL8iUwO2lJqNS0W9GtH+QxvHMW+fBvFvlr/GpxZiWQWvMlwAbJVAAAAAAAAAAAAAAAAAAAAAAAAAAAAAAKB9Lnbz/p1BU6LX7XWT7vR91FZOq00088knq78mj84KnKpLfnJzlJ3bk3KUnxcm9WWHtpjnjcficRJ3i6jhTV7rcpvcppedr5cZM0b0aUNySfefzKDgklruuVm3K+vBW48IZz6IilLscbw0naKdlxsl/uZhUw9st95aWu9fOx3RxFN33YNLnOV2l5pRUvRI0YvvH4aUZ2llvRgoNrrLN2uuLIk3rocLU0UNntuT/exhDOrPu5btPPNyfDy1by1Lp9Huzo4vGU95S/ZqFp7s3vNRgt9qXBucu73rWTtbRJKsUsKqUJ4SUf309ydaT1ptSTp01nooyvL+qS+omen/AEdbPVKEmtZ2i+qjZ/fYr5eSqK3Pqlt/feTVw47Iw7l9cXVm5y1enRcEdUMHHkfMMuZLYemjIwsJXe1Pdvdtmnba47LkRjodDTOn0JjExRHVUvn5sSZWJGGx8rsbI6tR4o53Ekpr9TlrwPPZWOl7US5CfQnth4lzppN3lHwvryfzyJAr3Z2dpyj9ZX+z/wAlhPa+E5DvxISfNbP5fwZWTDgsaQABpEAAAAAAAAAAAAAAAAAAAAAAAAAIztRi3SweJqx9qnh6s466xhJrTqiTIjtf/wCBi/8A1q3/AM5dH9wYPy/sOna2umq1s1ouTa48vUslDZNKazU8s5uCVoxenie9d9N3P4nL2V2a552zz3m7pKPG9s7W1tnwRae604Ri7OVk42ejjDJKWWSs23fNZWyLrkp8yt1KVU2fTjJypU6iTfhdSSlJ5u2ijH3IYjD1oR7+okoxmqcFJpydVpuF4Z7qgoudpJJ7sVmmTWJw9SrNQo025Tlurf0u3/NJpJW42XoRm2nFyjTp/wAKKThf+ZxvebXBybk7cFJLSKJYTb3YT6sw7PbPu+8lJNundt5tt5RT4t3az9T1PsjDPd+rFX/ul4vu3Si7Epfu72Sj7N2uUoyvF87a/qj0nspQtT32s5ty8k9F6IyPE58S0fVpevoXcCLdjm+i+5ZcNn5EhTkR9N2OjvCxi2KES1ZHVm+tM46mZ9nU6mmUznIuUj7CGhhI56iN7ZqqGRfuixE04aruTjLk1fy4r3Fui75rQps0TWwsddd3LVez1XL0LPgGYqrHjze0uXx7fP0I8yrijxroTIAPYmYAAAAAAAAAAAAAAAAAAAAAAAADm2lQ7yjUhrv05x+1FrmufNHSADw7szg33Sju7rkryvk0o52bdks/w6HZjqbjbu87PPJ5p6pNWevVZKxO0cG+8rUmlHcqzXS13KOa08Ofu9OjadFRpWtaVmrK6UUovelN8I2Xok78jyUptWvum19eQVPs6lAdbuqjqLwu7hSVkmrbvfT8OSye7Zf5rtfdKtjqT3pK3sSSvyd7fG3wLRtKMZbrjpC8Y5JeF+K76uW9J9ZvkVzaGWfNO/W1t37/AIGrVJa6IqN7k/snCOcoQi242SXTe8TXpdpnq+CobsEktErehUexGydynGUlaTSb85fksvQvFOGhiWz87IenKO3z6m3j1eVUteb3Ni8hvAxJ3qjs+NmO8fZRPlivPiOloa2zGRnLRmEolWaZIjTI0ybTutVo9LdTplE0yRRsi0+Iliyx7H2kq0c/bj7S58pLoyQKLTxDoyjUitH4l9aMvaXzyRd6NVSipRd1JJp809D23hGf+Kp0l+aOz9/v/cysqny5bcmZgA1isAAAAAAAAAAAAAAAAAAAAAAAAVLGUZLEVtNx1IyaebbVOLzz9lfOWtW25UqVJSlBtpxe9JrLceTy0SeV7cN1c0W7aMrzr7qvn4nxsoRi4rzaa+cqxj20lHOdRKy3IuUlvPebslzbs9bvyPL2PS6TX/T+7/k7sXsFdxlFQSTStUj0us081wyRw9mdkLEYxKSvSoxdWfJ2aUIP+6e6vJSLN/2/i8ZUjDdVGEMrzabpx/si73fJ2foW2jsCjgaHdUbuVSadScneVTdXHkk7WSyV3zZZcZ0Uzultotvj0+pBRT5lqXTUwwdNRSJCBzUo++x30IGZg0vTQ2bZGMYfmbO6OulR5m1Ujchh7blR2kZKmaXAlqlM4a0CtkYvCdws1OSUTBo3NZGqaMq2CRZTNM18/PQ0TRvkc9R8/jxM217aE0TmxSyZM9jMbeEqT1g7xX9MuHW0r+9ETU69Tk2TjFQxMJZqLe5LynZJvydn6FjwbI8nITfJ7P5nOTDjrPRAAe+MUAAAAAAAAAAAAAAAAAAAAAHyWmWvA+gA4qOzIqNm3LO7vxbd23bU6FhobrioxUXk0kkn7jaCOFUIflR9bb5mrDYaFOO7CKir3sla7erfN9SH29O9SMeUb+9/oTpWtrSvXl0sv9Kf4mT47PhxUu8kvX0LOHH2/ghQJGg0RtNndQnzKGBNIsWrUkqehmcsKpu709DC2OhRcWZTOOsbalU5K1QrZNsdCSuLOebOeZtnI55yPN5E0XoIwqM0SM6kjRNsxrp8T0RYijF5a+V/PkyIxtO7JWpLLn5eRwVVeXX8RU9HqdSL9sms50oSfGMX6teJdcztI7s8/wDD0/Jr3SaJE/R8Z8VMZd0n+phWbSaAAJzgAAAAAAAAAAAAAAAAAAAAAAAAFY2orV5+n3Is5AdoaVpxlzVvVf8APwMTx+tyxeJf6yT9PUt4b0s07o46bOmlP0OGMzfCfzkedxrtC9OJ3052WWR9lV+czjjM+uoaayvZIPL3OjvPNmucjVvmEqhBZk7HSgfZzOWpM+1Jmlsxsi/iehZhA+yZqckfW+D+fQ11JlVIl5GucuPTP4mvCRvIwnJEjsejd3LEIOTUV12I3LTctmy6e7Sgun3ts6zGnGyS5KxkfpFUOCEY9kkYUnq2wACQ+AAAAAAAAAAAAAAAAAAAAAAAAA5Np4XvKbXFZx81829TrBHbXG2DhLk1odRk4tNFIhL8b+mXvOiEyS23s13dSCv9aK/3L8SFjM/PsvHtwrXCXLo+6/v6GzXONseJHVvGMpmlSDkVpZDfI7UDY6pjKZgmYpkTsk+p0ooycjFsxlNfPTU01a9jlRbOuRlUmctaqaK+JOXv7uyLUKXzInI66Xidi17Dw2a+dCE2ZhtObLns7D7sb8X93A1vBsbzsjj6RK+VPghp1Z1gA9qZQAAAAAAAAAAAAAAAAAAAAAAAAAAAAAAIPauxLvfpWUuMdFLnZ8H8CcBXycWrJhwWLVfb4Hddkq3rEoMqm692ScZLVO6f6mTqL3v9S5Y/Z9OtHdqRUlw5rqnqir7R7I1VnQqqX9NTJ/bis35r1PLZP+PWwetT4l9TSrzYv82xxyrJa6Gp4lL5zIjaMcTR/i0Ki/qUXOP2oXXvIqntKpUdqdOpN6eCE5fcmUF4Xdro4sm8+PRlknjepH4jHfNz7guy+0K2bpqlHg6kkv8ATG8l6pE1h/o8nrUxEb8lBy+Lki/V4Pbz4fT7kMsmHcq0JOTssya2dgLZyLPg+xkIa1JPyjGP33JrCbJpU81G75yzf5Ez8HyrHw7RXx1f0/c+fiqo7rdnDsbZuW9NZcE+Pn0JwA9DiYkMWpVw/XuZ9trslxMAAtEY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2155825"/>
            <a:ext cx="5991225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108" name="AutoShape 28" descr="data:image/jpeg;base64,/9j/4AAQSkZJRgABAQAAAQABAAD/2wCEAAkGBxQTEhUUExQWFRMWFRgWFRcXFxQVGBQaFRgYFxQXFRgYHCghGBolHBcZITEiJSkrLi4uGh8zODMsNyktLisBCgoKDg0OGxAQGywkICQsLC4sLCwsLCwsLDcsLTQuLCwtLCw0LCwsLCwuLC8sLCw1LCwsLDQsLCwsLSwsLS8sLP/AABEIAMIBAwMBIgACEQEDEQH/xAAcAAEAAgMBAQEAAAAAAAAAAAAABQYCAwQHAQj/xABBEAACAQIDBQUEBwYFBQEAAAAAAQIDEQQhMQUSQVFhBhMicYEykaHwB1KSscHR4RQjM0JiciRTorLxFRY0dLMI/8QAGwEBAAMBAQEBAAAAAAAAAAAAAAMEBQIGAQf/xAAwEQACAgECBAMGBgMAAAAAAAAAAQIDBBEhEjFBUQUTwSJhcYGhsRQykdHh8AZCUv/aAAwDAQACEQMRAD8A9xAAAAAAAAAAAAAAAAAAAAAAAABG7W29hsM4rEV6dJz9iMpJSnay8MdZarTmUXtF9I1SOIoww0d6lNScN2Dq1a04puMHTycINJ5q8tPZVz43odRi2emAqfYba+Or97+3YdUM4uilCcXKLXicm5OKztZXT1ui2H1HxrRgAA+AAAAAAAAAAAAAAAAAAAAAAAAAAAAAAAAAAAAAAAAwrVFGLk7JJNu7sslfN8EZkb2k2a8ThMRh01F1qNSmpNXUXOLim10uAeD9qu0VSp/iK6pVYV4Rl3bt3lKKgpd1GEnZQSm3vJNttu7yRZ//AM/4aNWNfESV5UpdxQbd3TpySnKC6aWfK60PPO0dSNLZ+Ew8FLN1as3JK14LxKFpNbrldSy1ja6zT9W+g2Mo08RG8e6aoThGKgrOcZqTbilvSajDPoiKDT37liyLS07HqAAJSuAAAAAAAAAAAAAAAAAAAAAAAAAAAAAAAAAACodtPpFwezvBUk6le11Rp2lJcnNt2gvN35JgFvPkpJZt2XU/MXan6UNoYyUnCo8NR0VOlJp2/rqWUpS8rLoUetXqVZeOdSpJ8ZOU29FxfRe4+ao+an6/xvajBUXu1cXh4SavaVWnF8Ob6o6MPtrDTV4YijJc41ISXwfU/HkMM4u0k08srP43RO7L2XC6nUsoatuOtru0Xo3ZM4lakcOeh+r8Ri4QjvznGMLX3m0lbncj47RqVf4FNqH+bVTjHzhD2p+tk+ZV+zOz6eFw9OriU+8aUqNBK/dKyt4ONW1m5S0vbLO8rQ7Uym2lScOSkpNvrkkijfnV17Wy09y3f05f3csVU2WLVI8u7I7Lp1to0qNZRnBU8ZTmvDF3anTlbO+cZTvbR2bzsz2DspsCOCoRpKW+4xjDf3d1yjTW7TurvNR1fF3eWh5vgezOKpY+OKg6UFHEYio7vflKnXc8oxirKykrRlLJq/QvctqVvrP7MV+BBZ4tjUR31fw9SzKic5be4s4KotqVb+2/VL8iUwO2lJqNS0W9GtH+QxvHMW+fBvFvlr/GpxZiWQWvMlwAbJVAAAAAAAAAAAAAAAAAAAAAAAAAAAAAAKB9Lnbz/p1BU6LX7XWT7vR91FZOq00088knq78mj84KnKpLfnJzlJ3bk3KUnxcm9WWHtpjnjcficRJ3i6jhTV7rcpvcppedr5cZM0b0aUNySfefzKDgklruuVm3K+vBW48IZz6IilLscbw0naKdlxsl/uZhUw9st95aWu9fOx3RxFN33YNLnOV2l5pRUvRI0YvvH4aUZ2llvRgoNrrLN2uuLIk3rocLU0UNntuT/exhDOrPu5btPPNyfDy1by1Lp9Huzo4vGU95S/ZqFp7s3vNRgt9qXBucu73rWTtbRJKsUsKqUJ4SUf309ydaT1ptSTp01nooyvL+qS+omen/AEdbPVKEmtZ2i+qjZ/fYr5eSqK3Pqlt/feTVw47Iw7l9cXVm5y1enRcEdUMHHkfMMuZLYemjIwsJXe1Pdvdtmnba47LkRjodDTOn0JjExRHVUvn5sSZWJGGx8rsbI6tR4o53Ekpr9TlrwPPZWOl7US5CfQnth4lzppN3lHwvryfzyJAr3Z2dpyj9ZX+z/wAlhPa+E5DvxISfNbP5fwZWTDgsaQABpEAAAAAAAAAAAAAAAAAAAAAAAAAIztRi3SweJqx9qnh6s466xhJrTqiTIjtf/wCBi/8A1q3/AM5dH9wYPy/sOna2umq1s1ouTa48vUslDZNKazU8s5uCVoxenie9d9N3P4nL2V2a552zz3m7pKPG9s7W1tnwRae604Ri7OVk42ejjDJKWWSs23fNZWyLrkp8yt1KVU2fTjJypU6iTfhdSSlJ5u2ijH3IYjD1oR7+okoxmqcFJpydVpuF4Z7qgoudpJJ7sVmmTWJw9SrNQo025Tlurf0u3/NJpJW42XoRm2nFyjTp/wAKKThf+ZxvebXBybk7cFJLSKJYTb3YT6sw7PbPu+8lJNundt5tt5RT4t3az9T1PsjDPd+rFX/ul4vu3Si7Epfu72Sj7N2uUoyvF87a/qj0nspQtT32s5ty8k9F6IyPE58S0fVpevoXcCLdjm+i+5ZcNn5EhTkR9N2OjvCxi2KES1ZHVm+tM46mZ9nU6mmUznIuUj7CGhhI56iN7ZqqGRfuixE04aruTjLk1fy4r3Fui75rQps0TWwsddd3LVez1XL0LPgGYqrHjze0uXx7fP0I8yrijxroTIAPYmYAAAAAAAAAAAAAAAAAAAAAAAADm2lQ7yjUhrv05x+1FrmufNHSADw7szg33Sju7rkryvk0o52bdks/w6HZjqbjbu87PPJ5p6pNWevVZKxO0cG+8rUmlHcqzXS13KOa08Ofu9OjadFRpWtaVmrK6UUovelN8I2Xok78jyUptWvum19eQVPs6lAdbuqjqLwu7hSVkmrbvfT8OSye7Zf5rtfdKtjqT3pK3sSSvyd7fG3wLRtKMZbrjpC8Y5JeF+K76uW9J9ZvkVzaGWfNO/W1t37/AIGrVJa6IqN7k/snCOcoQi242SXTe8TXpdpnq+CobsEktErehUexGydynGUlaTSb85fksvQvFOGhiWz87IenKO3z6m3j1eVUteb3Ni8hvAxJ3qjs+NmO8fZRPlivPiOloa2zGRnLRmEolWaZIjTI0ybTutVo9LdTplE0yRRsi0+Iliyx7H2kq0c/bj7S58pLoyQKLTxDoyjUitH4l9aMvaXzyRd6NVSipRd1JJp809D23hGf+Kp0l+aOz9/v/cysqny5bcmZgA1isAAAAAAAAAAAAAAAAAAAAAAAAVLGUZLEVtNx1IyaebbVOLzz9lfOWtW25UqVJSlBtpxe9JrLceTy0SeV7cN1c0W7aMrzr7qvn4nxsoRi4rzaa+cqxj20lHOdRKy3IuUlvPebslzbs9bvyPL2PS6TX/T+7/k7sXsFdxlFQSTStUj0us081wyRw9mdkLEYxKSvSoxdWfJ2aUIP+6e6vJSLN/2/i8ZUjDdVGEMrzabpx/si73fJ2foW2jsCjgaHdUbuVSadScneVTdXHkk7WSyV3zZZcZ0Uzultotvj0+pBRT5lqXTUwwdNRSJCBzUo++x30IGZg0vTQ2bZGMYfmbO6OulR5m1Ujchh7blR2kZKmaXAlqlM4a0CtkYvCdws1OSUTBo3NZGqaMq2CRZTNM18/PQ0TRvkc9R8/jxM217aE0TmxSyZM9jMbeEqT1g7xX9MuHW0r+9ETU69Tk2TjFQxMJZqLe5LynZJvydn6FjwbI8nITfJ7P5nOTDjrPRAAe+MUAAAAAAAAAAAAAAAAAAAAAHyWmWvA+gA4qOzIqNm3LO7vxbd23bU6FhobrioxUXk0kkn7jaCOFUIflR9bb5mrDYaFOO7CKir3sla7erfN9SH29O9SMeUb+9/oTpWtrSvXl0sv9Kf4mT47PhxUu8kvX0LOHH2/ghQJGg0RtNndQnzKGBNIsWrUkqehmcsKpu709DC2OhRcWZTOOsbalU5K1QrZNsdCSuLOebOeZtnI55yPN5E0XoIwqM0SM6kjRNsxrp8T0RYijF5a+V/PkyIxtO7JWpLLn5eRwVVeXX8RU9HqdSL9sms50oSfGMX6teJdcztI7s8/wDD0/Jr3SaJE/R8Z8VMZd0n+phWbSaAAJzgAAAAAAAAAAAAAAAAAAAAAAAAFY2orV5+n3Is5AdoaVpxlzVvVf8APwMTx+tyxeJf6yT9PUt4b0s07o46bOmlP0OGMzfCfzkedxrtC9OJ3052WWR9lV+czjjM+uoaayvZIPL3OjvPNmucjVvmEqhBZk7HSgfZzOWpM+1Jmlsxsi/iehZhA+yZqckfW+D+fQ11JlVIl5GucuPTP4mvCRvIwnJEjsejd3LEIOTUV12I3LTctmy6e7Sgun3ts6zGnGyS5KxkfpFUOCEY9kkYUnq2wACQ+AAAAAAAAAAAAAAAAAAAAAAAAA5Np4XvKbXFZx81829TrBHbXG2DhLk1odRk4tNFIhL8b+mXvOiEyS23s13dSCv9aK/3L8SFjM/PsvHtwrXCXLo+6/v6GzXONseJHVvGMpmlSDkVpZDfI7UDY6pjKZgmYpkTsk+p0ooycjFsxlNfPTU01a9jlRbOuRlUmctaqaK+JOXv7uyLUKXzInI66Xidi17Dw2a+dCE2ZhtObLns7D7sb8X93A1vBsbzsjj6RK+VPghp1Z1gA9qZQAAAAAAAAAAAAAAAAAAAAAAAAAAAAAAIPauxLvfpWUuMdFLnZ8H8CcBXycWrJhwWLVfb4Hddkq3rEoMqm692ScZLVO6f6mTqL3v9S5Y/Z9OtHdqRUlw5rqnqir7R7I1VnQqqX9NTJ/bis35r1PLZP+PWwetT4l9TSrzYv82xxyrJa6Gp4lL5zIjaMcTR/i0Ki/qUXOP2oXXvIqntKpUdqdOpN6eCE5fcmUF4Xdro4sm8+PRlknjepH4jHfNz7guy+0K2bpqlHg6kkv8ATG8l6pE1h/o8nrUxEb8lBy+Lki/V4Pbz4fT7kMsmHcq0JOTssya2dgLZyLPg+xkIa1JPyjGP33JrCbJpU81G75yzf5Ez8HyrHw7RXx1f0/c+fiqo7rdnDsbZuW9NZcE+Pn0JwA9DiYkMWpVw/XuZ9trslxMAAtEY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2155825"/>
            <a:ext cx="5991225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110" name="AutoShape 30" descr="data:image/jpeg;base64,/9j/4AAQSkZJRgABAQAAAQABAAD/2wCEAAkGBxQTEhUUExQWFRMWFRgWFRcXFxQVGBQaFRgYFxQXFRgYHCghGBolHBcZITEiJSkrLi4uGh8zODMsNyktLisBCgoKDg0OGxAQGywkICQsLC4sLCwsLCwsLDcsLTQuLCwtLCw0LCwsLCwuLC8sLCw1LCwsLDQsLCwsLSwsLS8sLP/AABEIAMIBAwMBIgACEQEDEQH/xAAcAAEAAgMBAQEAAAAAAAAAAAAABQYCAwQHAQj/xABBEAACAQIDBQUEBwYFBQEAAAAAAQIDEQQhMQUSQVFhBhMicYEykaHwB1KSscHR4RQjM0JiciRTorLxFRY0dLMI/8QAGwEBAAMBAQEBAAAAAAAAAAAAAAMEBQIGAQf/xAAwEQACAgECBAMGBgMAAAAAAAAAAQIDBBEhEjFBUQUTwSJhcYGhsRQykdHh8AZCUv/aAAwDAQACEQMRAD8A9xAAAAAAAAAAAAAAAAAAAAAAAABG7W29hsM4rEV6dJz9iMpJSnay8MdZarTmUXtF9I1SOIoww0d6lNScN2Dq1a04puMHTycINJ5q8tPZVz43odRi2emAqfYba+Or97+3YdUM4uilCcXKLXicm5OKztZXT1ui2H1HxrRgAA+AAAAAAAAAAAAAAAAAAAAAAAAAAAAAAAAAAAAAAAAwrVFGLk7JJNu7sslfN8EZkb2k2a8ThMRh01F1qNSmpNXUXOLim10uAeD9qu0VSp/iK6pVYV4Rl3bt3lKKgpd1GEnZQSm3vJNttu7yRZ//AM/4aNWNfESV5UpdxQbd3TpySnKC6aWfK60PPO0dSNLZ+Ew8FLN1as3JK14LxKFpNbrldSy1ja6zT9W+g2Mo08RG8e6aoThGKgrOcZqTbilvSajDPoiKDT37liyLS07HqAAJSuAAAAAAAAAAAAAAAAAAAAAAAAAAAAAAAAAACodtPpFwezvBUk6le11Rp2lJcnNt2gvN35JgFvPkpJZt2XU/MXan6UNoYyUnCo8NR0VOlJp2/rqWUpS8rLoUetXqVZeOdSpJ8ZOU29FxfRe4+ao+an6/xvajBUXu1cXh4SavaVWnF8Ob6o6MPtrDTV4YijJc41ISXwfU/HkMM4u0k08srP43RO7L2XC6nUsoatuOtru0Xo3ZM4lakcOeh+r8Ri4QjvznGMLX3m0lbncj47RqVf4FNqH+bVTjHzhD2p+tk+ZV+zOz6eFw9OriU+8aUqNBK/dKyt4ONW1m5S0vbLO8rQ7Uym2lScOSkpNvrkkijfnV17Wy09y3f05f3csVU2WLVI8u7I7Lp1to0qNZRnBU8ZTmvDF3anTlbO+cZTvbR2bzsz2DspsCOCoRpKW+4xjDf3d1yjTW7TurvNR1fF3eWh5vgezOKpY+OKg6UFHEYio7vflKnXc8oxirKykrRlLJq/QvctqVvrP7MV+BBZ4tjUR31fw9SzKic5be4s4KotqVb+2/VL8iUwO2lJqNS0W9GtH+QxvHMW+fBvFvlr/GpxZiWQWvMlwAbJVAAAAAAAAAAAAAAAAAAAAAAAAAAAAAAKB9Lnbz/p1BU6LX7XWT7vR91FZOq00088knq78mj84KnKpLfnJzlJ3bk3KUnxcm9WWHtpjnjcficRJ3i6jhTV7rcpvcppedr5cZM0b0aUNySfefzKDgklruuVm3K+vBW48IZz6IilLscbw0naKdlxsl/uZhUw9st95aWu9fOx3RxFN33YNLnOV2l5pRUvRI0YvvH4aUZ2llvRgoNrrLN2uuLIk3rocLU0UNntuT/exhDOrPu5btPPNyfDy1by1Lp9Huzo4vGU95S/ZqFp7s3vNRgt9qXBucu73rWTtbRJKsUsKqUJ4SUf309ydaT1ptSTp01nooyvL+qS+omen/AEdbPVKEmtZ2i+qjZ/fYr5eSqK3Pqlt/feTVw47Iw7l9cXVm5y1enRcEdUMHHkfMMuZLYemjIwsJXe1Pdvdtmnba47LkRjodDTOn0JjExRHVUvn5sSZWJGGx8rsbI6tR4o53Ekpr9TlrwPPZWOl7US5CfQnth4lzppN3lHwvryfzyJAr3Z2dpyj9ZX+z/wAlhPa+E5DvxISfNbP5fwZWTDgsaQABpEAAAAAAAAAAAAAAAAAAAAAAAAAIztRi3SweJqx9qnh6s466xhJrTqiTIjtf/wCBi/8A1q3/AM5dH9wYPy/sOna2umq1s1ouTa48vUslDZNKazU8s5uCVoxenie9d9N3P4nL2V2a552zz3m7pKPG9s7W1tnwRae604Ri7OVk42ejjDJKWWSs23fNZWyLrkp8yt1KVU2fTjJypU6iTfhdSSlJ5u2ijH3IYjD1oR7+okoxmqcFJpydVpuF4Z7qgoudpJJ7sVmmTWJw9SrNQo025Tlurf0u3/NJpJW42XoRm2nFyjTp/wAKKThf+ZxvebXBybk7cFJLSKJYTb3YT6sw7PbPu+8lJNundt5tt5RT4t3az9T1PsjDPd+rFX/ul4vu3Si7Epfu72Sj7N2uUoyvF87a/qj0nspQtT32s5ty8k9F6IyPE58S0fVpevoXcCLdjm+i+5ZcNn5EhTkR9N2OjvCxi2KES1ZHVm+tM46mZ9nU6mmUznIuUj7CGhhI56iN7ZqqGRfuixE04aruTjLk1fy4r3Fui75rQps0TWwsddd3LVez1XL0LPgGYqrHjze0uXx7fP0I8yrijxroTIAPYmYAAAAAAAAAAAAAAAAAAAAAAAADm2lQ7yjUhrv05x+1FrmufNHSADw7szg33Sju7rkryvk0o52bdks/w6HZjqbjbu87PPJ5p6pNWevVZKxO0cG+8rUmlHcqzXS13KOa08Ofu9OjadFRpWtaVmrK6UUovelN8I2Xok78jyUptWvum19eQVPs6lAdbuqjqLwu7hSVkmrbvfT8OSye7Zf5rtfdKtjqT3pK3sSSvyd7fG3wLRtKMZbrjpC8Y5JeF+K76uW9J9ZvkVzaGWfNO/W1t37/AIGrVJa6IqN7k/snCOcoQi242SXTe8TXpdpnq+CobsEktErehUexGydynGUlaTSb85fksvQvFOGhiWz87IenKO3z6m3j1eVUteb3Ni8hvAxJ3qjs+NmO8fZRPlivPiOloa2zGRnLRmEolWaZIjTI0ybTutVo9LdTplE0yRRsi0+Iliyx7H2kq0c/bj7S58pLoyQKLTxDoyjUitH4l9aMvaXzyRd6NVSipRd1JJp809D23hGf+Kp0l+aOz9/v/cysqny5bcmZgA1isAAAAAAAAAAAAAAAAAAAAAAAAVLGUZLEVtNx1IyaebbVOLzz9lfOWtW25UqVJSlBtpxe9JrLceTy0SeV7cN1c0W7aMrzr7qvn4nxsoRi4rzaa+cqxj20lHOdRKy3IuUlvPebslzbs9bvyPL2PS6TX/T+7/k7sXsFdxlFQSTStUj0us081wyRw9mdkLEYxKSvSoxdWfJ2aUIP+6e6vJSLN/2/i8ZUjDdVGEMrzabpx/si73fJ2foW2jsCjgaHdUbuVSadScneVTdXHkk7WSyV3zZZcZ0Uzultotvj0+pBRT5lqXTUwwdNRSJCBzUo++x30IGZg0vTQ2bZGMYfmbO6OulR5m1Ujchh7blR2kZKmaXAlqlM4a0CtkYvCdws1OSUTBo3NZGqaMq2CRZTNM18/PQ0TRvkc9R8/jxM217aE0TmxSyZM9jMbeEqT1g7xX9MuHW0r+9ETU69Tk2TjFQxMJZqLe5LynZJvydn6FjwbI8nITfJ7P5nOTDjrPRAAe+MUAAAAAAAAAAAAAAAAAAAAAHyWmWvA+gA4qOzIqNm3LO7vxbd23bU6FhobrioxUXk0kkn7jaCOFUIflR9bb5mrDYaFOO7CKir3sla7erfN9SH29O9SMeUb+9/oTpWtrSvXl0sv9Kf4mT47PhxUu8kvX0LOHH2/ghQJGg0RtNndQnzKGBNIsWrUkqehmcsKpu709DC2OhRcWZTOOsbalU5K1QrZNsdCSuLOebOeZtnI55yPN5E0XoIwqM0SM6kjRNsxrp8T0RYijF5a+V/PkyIxtO7JWpLLn5eRwVVeXX8RU9HqdSL9sms50oSfGMX6teJdcztI7s8/wDD0/Jr3SaJE/R8Z8VMZd0n+phWbSaAAJzgAAAAAAAAAAAAAAAAAAAAAAAAFY2orV5+n3Is5AdoaVpxlzVvVf8APwMTx+tyxeJf6yT9PUt4b0s07o46bOmlP0OGMzfCfzkedxrtC9OJ3052WWR9lV+czjjM+uoaayvZIPL3OjvPNmucjVvmEqhBZk7HSgfZzOWpM+1Jmlsxsi/iehZhA+yZqckfW+D+fQ11JlVIl5GucuPTP4mvCRvIwnJEjsejd3LEIOTUV12I3LTctmy6e7Sgun3ts6zGnGyS5KxkfpFUOCEY9kkYUnq2wACQ+AAAAAAAAAAAAAAAAAAAAAAAAA5Np4XvKbXFZx81829TrBHbXG2DhLk1odRk4tNFIhL8b+mXvOiEyS23s13dSCv9aK/3L8SFjM/PsvHtwrXCXLo+6/v6GzXONseJHVvGMpmlSDkVpZDfI7UDY6pjKZgmYpkTsk+p0ooycjFsxlNfPTU01a9jlRbOuRlUmctaqaK+JOXv7uyLUKXzInI66Xidi17Dw2a+dCE2ZhtObLns7D7sb8X93A1vBsbzsjj6RK+VPghp1Z1gA9qZQAAAAAAAAAAAAAAAAAAAAAAAAAAAAAAIPauxLvfpWUuMdFLnZ8H8CcBXycWrJhwWLVfb4Hddkq3rEoMqm692ScZLVO6f6mTqL3v9S5Y/Z9OtHdqRUlw5rqnqir7R7I1VnQqqX9NTJ/bis35r1PLZP+PWwetT4l9TSrzYv82xxyrJa6Gp4lL5zIjaMcTR/i0Ki/qUXOP2oXXvIqntKpUdqdOpN6eCE5fcmUF4Xdro4sm8+PRlknjepH4jHfNz7guy+0K2bpqlHg6kkv8ATG8l6pE1h/o8nrUxEb8lBy+Lki/V4Pbz4fT7kMsmHcq0JOTssya2dgLZyLPg+xkIa1JPyjGP33JrCbJpU81G75yzf5Ez8HyrHw7RXx1f0/c+fiqo7rdnDsbZuW9NZcE+Pn0JwA9DiYkMWpVw/XuZ9trslxMAAtEY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2155825"/>
            <a:ext cx="5991225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112" name="AutoShape 32" descr="data:image/jpeg;base64,/9j/4AAQSkZJRgABAQAAAQABAAD/2wCEAAkGBxQTEhUUExQWFRMWFRgWFRcXFxQVGBQaFRgYFxQXFRgYHCghGBolHBcZITEiJSkrLi4uGh8zODMsNyktLisBCgoKDg0OGxAQGywkICQsLC4sLCwsLCwsLDcsLTQuLCwtLCw0LCwsLCwuLC8sLCw1LCwsLDQsLCwsLSwsLS8sLP/AABEIAMIBAwMBIgACEQEDEQH/xAAcAAEAAgMBAQEAAAAAAAAAAAAABQYCAwQHAQj/xABBEAACAQIDBQUEBwYFBQEAAAAAAQIDEQQhMQUSQVFhBhMicYEykaHwB1KSscHR4RQjM0JiciRTorLxFRY0dLMI/8QAGwEBAAMBAQEBAAAAAAAAAAAAAAMEBQIGAQf/xAAwEQACAgECBAMGBgMAAAAAAAAAAQIDBBEhEjFBUQUTwSJhcYGhsRQykdHh8AZCUv/aAAwDAQACEQMRAD8A9xAAAAAAAAAAAAAAAAAAAAAAAABG7W29hsM4rEV6dJz9iMpJSnay8MdZarTmUXtF9I1SOIoww0d6lNScN2Dq1a04puMHTycINJ5q8tPZVz43odRi2emAqfYba+Or97+3YdUM4uilCcXKLXicm5OKztZXT1ui2H1HxrRgAA+AAAAAAAAAAAAAAAAAAAAAAAAAAAAAAAAAAAAAAAAwrVFGLk7JJNu7sslfN8EZkb2k2a8ThMRh01F1qNSmpNXUXOLim10uAeD9qu0VSp/iK6pVYV4Rl3bt3lKKgpd1GEnZQSm3vJNttu7yRZ//AM/4aNWNfESV5UpdxQbd3TpySnKC6aWfK60PPO0dSNLZ+Ew8FLN1as3JK14LxKFpNbrldSy1ja6zT9W+g2Mo08RG8e6aoThGKgrOcZqTbilvSajDPoiKDT37liyLS07HqAAJSuAAAAAAAAAAAAAAAAAAAAAAAAAAAAAAAAAACodtPpFwezvBUk6le11Rp2lJcnNt2gvN35JgFvPkpJZt2XU/MXan6UNoYyUnCo8NR0VOlJp2/rqWUpS8rLoUetXqVZeOdSpJ8ZOU29FxfRe4+ao+an6/xvajBUXu1cXh4SavaVWnF8Ob6o6MPtrDTV4YijJc41ISXwfU/HkMM4u0k08srP43RO7L2XC6nUsoatuOtru0Xo3ZM4lakcOeh+r8Ri4QjvznGMLX3m0lbncj47RqVf4FNqH+bVTjHzhD2p+tk+ZV+zOz6eFw9OriU+8aUqNBK/dKyt4ONW1m5S0vbLO8rQ7Uym2lScOSkpNvrkkijfnV17Wy09y3f05f3csVU2WLVI8u7I7Lp1to0qNZRnBU8ZTmvDF3anTlbO+cZTvbR2bzsz2DspsCOCoRpKW+4xjDf3d1yjTW7TurvNR1fF3eWh5vgezOKpY+OKg6UFHEYio7vflKnXc8oxirKykrRlLJq/QvctqVvrP7MV+BBZ4tjUR31fw9SzKic5be4s4KotqVb+2/VL8iUwO2lJqNS0W9GtH+QxvHMW+fBvFvlr/GpxZiWQWvMlwAbJVAAAAAAAAAAAAAAAAAAAAAAAAAAAAAAKB9Lnbz/p1BU6LX7XWT7vR91FZOq00088knq78mj84KnKpLfnJzlJ3bk3KUnxcm9WWHtpjnjcficRJ3i6jhTV7rcpvcppedr5cZM0b0aUNySfefzKDgklruuVm3K+vBW48IZz6IilLscbw0naKdlxsl/uZhUw9st95aWu9fOx3RxFN33YNLnOV2l5pRUvRI0YvvH4aUZ2llvRgoNrrLN2uuLIk3rocLU0UNntuT/exhDOrPu5btPPNyfDy1by1Lp9Huzo4vGU95S/ZqFp7s3vNRgt9qXBucu73rWTtbRJKsUsKqUJ4SUf309ydaT1ptSTp01nooyvL+qS+omen/AEdbPVKEmtZ2i+qjZ/fYr5eSqK3Pqlt/feTVw47Iw7l9cXVm5y1enRcEdUMHHkfMMuZLYemjIwsJXe1Pdvdtmnba47LkRjodDTOn0JjExRHVUvn5sSZWJGGx8rsbI6tR4o53Ekpr9TlrwPPZWOl7US5CfQnth4lzppN3lHwvryfzyJAr3Z2dpyj9ZX+z/wAlhPa+E5DvxISfNbP5fwZWTDgsaQABpEAAAAAAAAAAAAAAAAAAAAAAAAAIztRi3SweJqx9qnh6s466xhJrTqiTIjtf/wCBi/8A1q3/AM5dH9wYPy/sOna2umq1s1ouTa48vUslDZNKazU8s5uCVoxenie9d9N3P4nL2V2a552zz3m7pKPG9s7W1tnwRae604Ri7OVk42ejjDJKWWSs23fNZWyLrkp8yt1KVU2fTjJypU6iTfhdSSlJ5u2ijH3IYjD1oR7+okoxmqcFJpydVpuF4Z7qgoudpJJ7sVmmTWJw9SrNQo025Tlurf0u3/NJpJW42XoRm2nFyjTp/wAKKThf+ZxvebXBybk7cFJLSKJYTb3YT6sw7PbPu+8lJNundt5tt5RT4t3az9T1PsjDPd+rFX/ul4vu3Si7Epfu72Sj7N2uUoyvF87a/qj0nspQtT32s5ty8k9F6IyPE58S0fVpevoXcCLdjm+i+5ZcNn5EhTkR9N2OjvCxi2KES1ZHVm+tM46mZ9nU6mmUznIuUj7CGhhI56iN7ZqqGRfuixE04aruTjLk1fy4r3Fui75rQps0TWwsddd3LVez1XL0LPgGYqrHjze0uXx7fP0I8yrijxroTIAPYmYAAAAAAAAAAAAAAAAAAAAAAAADm2lQ7yjUhrv05x+1FrmufNHSADw7szg33Sju7rkryvk0o52bdks/w6HZjqbjbu87PPJ5p6pNWevVZKxO0cG+8rUmlHcqzXS13KOa08Ofu9OjadFRpWtaVmrK6UUovelN8I2Xok78jyUptWvum19eQVPs6lAdbuqjqLwu7hSVkmrbvfT8OSye7Zf5rtfdKtjqT3pK3sSSvyd7fG3wLRtKMZbrjpC8Y5JeF+K76uW9J9ZvkVzaGWfNO/W1t37/AIGrVJa6IqN7k/snCOcoQi242SXTe8TXpdpnq+CobsEktErehUexGydynGUlaTSb85fksvQvFOGhiWz87IenKO3z6m3j1eVUteb3Ni8hvAxJ3qjs+NmO8fZRPlivPiOloa2zGRnLRmEolWaZIjTI0ybTutVo9LdTplE0yRRsi0+Iliyx7H2kq0c/bj7S58pLoyQKLTxDoyjUitH4l9aMvaXzyRd6NVSipRd1JJp809D23hGf+Kp0l+aOz9/v/cysqny5bcmZgA1isAAAAAAAAAAAAAAAAAAAAAAAAVLGUZLEVtNx1IyaebbVOLzz9lfOWtW25UqVJSlBtpxe9JrLceTy0SeV7cN1c0W7aMrzr7qvn4nxsoRi4rzaa+cqxj20lHOdRKy3IuUlvPebslzbs9bvyPL2PS6TX/T+7/k7sXsFdxlFQSTStUj0us081wyRw9mdkLEYxKSvSoxdWfJ2aUIP+6e6vJSLN/2/i8ZUjDdVGEMrzabpx/si73fJ2foW2jsCjgaHdUbuVSadScneVTdXHkk7WSyV3zZZcZ0Uzultotvj0+pBRT5lqXTUwwdNRSJCBzUo++x30IGZg0vTQ2bZGMYfmbO6OulR5m1Ujchh7blR2kZKmaXAlqlM4a0CtkYvCdws1OSUTBo3NZGqaMq2CRZTNM18/PQ0TRvkc9R8/jxM217aE0TmxSyZM9jMbeEqT1g7xX9MuHW0r+9ETU69Tk2TjFQxMJZqLe5LynZJvydn6FjwbI8nITfJ7P5nOTDjrPRAAe+MUAAAAAAAAAAAAAAAAAAAAAHyWmWvA+gA4qOzIqNm3LO7vxbd23bU6FhobrioxUXk0kkn7jaCOFUIflR9bb5mrDYaFOO7CKir3sla7erfN9SH29O9SMeUb+9/oTpWtrSvXl0sv9Kf4mT47PhxUu8kvX0LOHH2/ghQJGg0RtNndQnzKGBNIsWrUkqehmcsKpu709DC2OhRcWZTOOsbalU5K1QrZNsdCSuLOebOeZtnI55yPN5E0XoIwqM0SM6kjRNsxrp8T0RYijF5a+V/PkyIxtO7JWpLLn5eRwVVeXX8RU9HqdSL9sms50oSfGMX6teJdcztI7s8/wDD0/Jr3SaJE/R8Z8VMZd0n+phWbSaAAJzgAAAAAAAAAAAAAAAAAAAAAAAAFY2orV5+n3Is5AdoaVpxlzVvVf8APwMTx+tyxeJf6yT9PUt4b0s07o46bOmlP0OGMzfCfzkedxrtC9OJ3052WWR9lV+czjjM+uoaayvZIPL3OjvPNmucjVvmEqhBZk7HSgfZzOWpM+1Jmlsxsi/iehZhA+yZqckfW+D+fQ11JlVIl5GucuPTP4mvCRvIwnJEjsejd3LEIOTUV12I3LTctmy6e7Sgun3ts6zGnGyS5KxkfpFUOCEY9kkYUnq2wACQ+AAAAAAAAAAAAAAAAAAAAAAAAA5Np4XvKbXFZx81829TrBHbXG2DhLk1odRk4tNFIhL8b+mXvOiEyS23s13dSCv9aK/3L8SFjM/PsvHtwrXCXLo+6/v6GzXONseJHVvGMpmlSDkVpZDfI7UDY6pjKZgmYpkTsk+p0ooycjFsxlNfPTU01a9jlRbOuRlUmctaqaK+JOXv7uyLUKXzInI66Xidi17Dw2a+dCE2ZhtObLns7D7sb8X93A1vBsbzsjj6RK+VPghp1Z1gA9qZQAAAAAAAAAAAAAAAAAAAAAAAAAAAAAAIPauxLvfpWUuMdFLnZ8H8CcBXycWrJhwWLVfb4Hddkq3rEoMqm692ScZLVO6f6mTqL3v9S5Y/Z9OtHdqRUlw5rqnqir7R7I1VnQqqX9NTJ/bis35r1PLZP+PWwetT4l9TSrzYv82xxyrJa6Gp4lL5zIjaMcTR/i0Ki/qUXOP2oXXvIqntKpUdqdOpN6eCE5fcmUF4Xdro4sm8+PRlknjepH4jHfNz7guy+0K2bpqlHg6kkv8ATG8l6pE1h/o8nrUxEb8lBy+Lki/V4Pbz4fT7kMsmHcq0JOTssya2dgLZyLPg+xkIa1JPyjGP33JrCbJpU81G75yzf5Ez8HyrHw7RXx1f0/c+fiqo7rdnDsbZuW9NZcE+Pn0JwA9DiYkMWpVw/XuZ9trslxMAAtEY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2155825"/>
            <a:ext cx="5991225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114" name="AutoShape 34" descr="data:image/jpeg;base64,/9j/4AAQSkZJRgABAQAAAQABAAD/2wCEAAkGBxQTEhUUExQWFRMWFRgWFRcXFxQVGBQaFRgYFxQXFRgYHCghGBolHBcZITEiJSkrLi4uGh8zODMsNyktLisBCgoKDg0OGxAQGywkICQsLC4sLCwsLCwsLDcsLTQuLCwtLCw0LCwsLCwuLC8sLCw1LCwsLDQsLCwsLSwsLS8sLP/AABEIAMIBAwMBIgACEQEDEQH/xAAcAAEAAgMBAQEAAAAAAAAAAAAABQYCAwQHAQj/xABBEAACAQIDBQUEBwYFBQEAAAAAAQIDEQQhMQUSQVFhBhMicYEykaHwB1KSscHR4RQjM0JiciRTorLxFRY0dLMI/8QAGwEBAAMBAQEBAAAAAAAAAAAAAAMEBQIGAQf/xAAwEQACAgECBAMGBgMAAAAAAAAAAQIDBBEhEjFBUQUTwSJhcYGhsRQykdHh8AZCUv/aAAwDAQACEQMRAD8A9xAAAAAAAAAAAAAAAAAAAAAAAABG7W29hsM4rEV6dJz9iMpJSnay8MdZarTmUXtF9I1SOIoww0d6lNScN2Dq1a04puMHTycINJ5q8tPZVz43odRi2emAqfYba+Or97+3YdUM4uilCcXKLXicm5OKztZXT1ui2H1HxrRgAA+AAAAAAAAAAAAAAAAAAAAAAAAAAAAAAAAAAAAAAAAwrVFGLk7JJNu7sslfN8EZkb2k2a8ThMRh01F1qNSmpNXUXOLim10uAeD9qu0VSp/iK6pVYV4Rl3bt3lKKgpd1GEnZQSm3vJNttu7yRZ//AM/4aNWNfESV5UpdxQbd3TpySnKC6aWfK60PPO0dSNLZ+Ew8FLN1as3JK14LxKFpNbrldSy1ja6zT9W+g2Mo08RG8e6aoThGKgrOcZqTbilvSajDPoiKDT37liyLS07HqAAJSuAAAAAAAAAAAAAAAAAAAAAAAAAAAAAAAAAACodtPpFwezvBUk6le11Rp2lJcnNt2gvN35JgFvPkpJZt2XU/MXan6UNoYyUnCo8NR0VOlJp2/rqWUpS8rLoUetXqVZeOdSpJ8ZOU29FxfRe4+ao+an6/xvajBUXu1cXh4SavaVWnF8Ob6o6MPtrDTV4YijJc41ISXwfU/HkMM4u0k08srP43RO7L2XC6nUsoatuOtru0Xo3ZM4lakcOeh+r8Ri4QjvznGMLX3m0lbncj47RqVf4FNqH+bVTjHzhD2p+tk+ZV+zOz6eFw9OriU+8aUqNBK/dKyt4ONW1m5S0vbLO8rQ7Uym2lScOSkpNvrkkijfnV17Wy09y3f05f3csVU2WLVI8u7I7Lp1to0qNZRnBU8ZTmvDF3anTlbO+cZTvbR2bzsz2DspsCOCoRpKW+4xjDf3d1yjTW7TurvNR1fF3eWh5vgezOKpY+OKg6UFHEYio7vflKnXc8oxirKykrRlLJq/QvctqVvrP7MV+BBZ4tjUR31fw9SzKic5be4s4KotqVb+2/VL8iUwO2lJqNS0W9GtH+QxvHMW+fBvFvlr/GpxZiWQWvMlwAbJVAAAAAAAAAAAAAAAAAAAAAAAAAAAAAAKB9Lnbz/p1BU6LX7XWT7vR91FZOq00088knq78mj84KnKpLfnJzlJ3bk3KUnxcm9WWHtpjnjcficRJ3i6jhTV7rcpvcppedr5cZM0b0aUNySfefzKDgklruuVm3K+vBW48IZz6IilLscbw0naKdlxsl/uZhUw9st95aWu9fOx3RxFN33YNLnOV2l5pRUvRI0YvvH4aUZ2llvRgoNrrLN2uuLIk3rocLU0UNntuT/exhDOrPu5btPPNyfDy1by1Lp9Huzo4vGU95S/ZqFp7s3vNRgt9qXBucu73rWTtbRJKsUsKqUJ4SUf309ydaT1ptSTp01nooyvL+qS+omen/AEdbPVKEmtZ2i+qjZ/fYr5eSqK3Pqlt/feTVw47Iw7l9cXVm5y1enRcEdUMHHkfMMuZLYemjIwsJXe1Pdvdtmnba47LkRjodDTOn0JjExRHVUvn5sSZWJGGx8rsbI6tR4o53Ekpr9TlrwPPZWOl7US5CfQnth4lzppN3lHwvryfzyJAr3Z2dpyj9ZX+z/wAlhPa+E5DvxISfNbP5fwZWTDgsaQABpEAAAAAAAAAAAAAAAAAAAAAAAAAIztRi3SweJqx9qnh6s466xhJrTqiTIjtf/wCBi/8A1q3/AM5dH9wYPy/sOna2umq1s1ouTa48vUslDZNKazU8s5uCVoxenie9d9N3P4nL2V2a552zz3m7pKPG9s7W1tnwRae604Ri7OVk42ejjDJKWWSs23fNZWyLrkp8yt1KVU2fTjJypU6iTfhdSSlJ5u2ijH3IYjD1oR7+okoxmqcFJpydVpuF4Z7qgoudpJJ7sVmmTWJw9SrNQo025Tlurf0u3/NJpJW42XoRm2nFyjTp/wAKKThf+ZxvebXBybk7cFJLSKJYTb3YT6sw7PbPu+8lJNundt5tt5RT4t3az9T1PsjDPd+rFX/ul4vu3Si7Epfu72Sj7N2uUoyvF87a/qj0nspQtT32s5ty8k9F6IyPE58S0fVpevoXcCLdjm+i+5ZcNn5EhTkR9N2OjvCxi2KES1ZHVm+tM46mZ9nU6mmUznIuUj7CGhhI56iN7ZqqGRfuixE04aruTjLk1fy4r3Fui75rQps0TWwsddd3LVez1XL0LPgGYqrHjze0uXx7fP0I8yrijxroTIAPYmYAAAAAAAAAAAAAAAAAAAAAAAADm2lQ7yjUhrv05x+1FrmufNHSADw7szg33Sju7rkryvk0o52bdks/w6HZjqbjbu87PPJ5p6pNWevVZKxO0cG+8rUmlHcqzXS13KOa08Ofu9OjadFRpWtaVmrK6UUovelN8I2Xok78jyUptWvum19eQVPs6lAdbuqjqLwu7hSVkmrbvfT8OSye7Zf5rtfdKtjqT3pK3sSSvyd7fG3wLRtKMZbrjpC8Y5JeF+K76uW9J9ZvkVzaGWfNO/W1t37/AIGrVJa6IqN7k/snCOcoQi242SXTe8TXpdpnq+CobsEktErehUexGydynGUlaTSb85fksvQvFOGhiWz87IenKO3z6m3j1eVUteb3Ni8hvAxJ3qjs+NmO8fZRPlivPiOloa2zGRnLRmEolWaZIjTI0ybTutVo9LdTplE0yRRsi0+Iliyx7H2kq0c/bj7S58pLoyQKLTxDoyjUitH4l9aMvaXzyRd6NVSipRd1JJp809D23hGf+Kp0l+aOz9/v/cysqny5bcmZgA1isAAAAAAAAAAAAAAAAAAAAAAAAVLGUZLEVtNx1IyaebbVOLzz9lfOWtW25UqVJSlBtpxe9JrLceTy0SeV7cN1c0W7aMrzr7qvn4nxsoRi4rzaa+cqxj20lHOdRKy3IuUlvPebslzbs9bvyPL2PS6TX/T+7/k7sXsFdxlFQSTStUj0us081wyRw9mdkLEYxKSvSoxdWfJ2aUIP+6e6vJSLN/2/i8ZUjDdVGEMrzabpx/si73fJ2foW2jsCjgaHdUbuVSadScneVTdXHkk7WSyV3zZZcZ0Uzultotvj0+pBRT5lqXTUwwdNRSJCBzUo++x30IGZg0vTQ2bZGMYfmbO6OulR5m1Ujchh7blR2kZKmaXAlqlM4a0CtkYvCdws1OSUTBo3NZGqaMq2CRZTNM18/PQ0TRvkc9R8/jxM217aE0TmxSyZM9jMbeEqT1g7xX9MuHW0r+9ETU69Tk2TjFQxMJZqLe5LynZJvydn6FjwbI8nITfJ7P5nOTDjrPRAAe+MUAAAAAAAAAAAAAAAAAAAAAHyWmWvA+gA4qOzIqNm3LO7vxbd23bU6FhobrioxUXk0kkn7jaCOFUIflR9bb5mrDYaFOO7CKir3sla7erfN9SH29O9SMeUb+9/oTpWtrSvXl0sv9Kf4mT47PhxUu8kvX0LOHH2/ghQJGg0RtNndQnzKGBNIsWrUkqehmcsKpu709DC2OhRcWZTOOsbalU5K1QrZNsdCSuLOebOeZtnI55yPN5E0XoIwqM0SM6kjRNsxrp8T0RYijF5a+V/PkyIxtO7JWpLLn5eRwVVeXX8RU9HqdSL9sms50oSfGMX6teJdcztI7s8/wDD0/Jr3SaJE/R8Z8VMZd0n+phWbSaAAJzgAAAAAAAAAAAAAAAAAAAAAAAAFY2orV5+n3Is5AdoaVpxlzVvVf8APwMTx+tyxeJf6yT9PUt4b0s07o46bOmlP0OGMzfCfzkedxrtC9OJ3052WWR9lV+czjjM+uoaayvZIPL3OjvPNmucjVvmEqhBZk7HSgfZzOWpM+1Jmlsxsi/iehZhA+yZqckfW+D+fQ11JlVIl5GucuPTP4mvCRvIwnJEjsejd3LEIOTUV12I3LTctmy6e7Sgun3ts6zGnGyS5KxkfpFUOCEY9kkYUnq2wACQ+AAAAAAAAAAAAAAAAAAAAAAAAA5Np4XvKbXFZx81829TrBHbXG2DhLk1odRk4tNFIhL8b+mXvOiEyS23s13dSCv9aK/3L8SFjM/PsvHtwrXCXLo+6/v6GzXONseJHVvGMpmlSDkVpZDfI7UDY6pjKZgmYpkTsk+p0ooycjFsxlNfPTU01a9jlRbOuRlUmctaqaK+JOXv7uyLUKXzInI66Xidi17Dw2a+dCE2ZhtObLns7D7sb8X93A1vBsbzsjj6RK+VPghp1Z1gA9qZQAAAAAAAAAAAAAAAAAAAAAAAAAAAAAAIPauxLvfpWUuMdFLnZ8H8CcBXycWrJhwWLVfb4Hddkq3rEoMqm692ScZLVO6f6mTqL3v9S5Y/Z9OtHdqRUlw5rqnqir7R7I1VnQqqX9NTJ/bis35r1PLZP+PWwetT4l9TSrzYv82xxyrJa6Gp4lL5zIjaMcTR/i0Ki/qUXOP2oXXvIqntKpUdqdOpN6eCE5fcmUF4Xdro4sm8+PRlknjepH4jHfNz7guy+0K2bpqlHg6kkv8ATG8l6pE1h/o8nrUxEb8lBy+Lki/V4Pbz4fT7kMsmHcq0JOTssya2dgLZyLPg+xkIa1JPyjGP33JrCbJpU81G75yzf5Ez8HyrHw7RXx1f0/c+fiqo7rdnDsbZuW9NZcE+Pn0JwA9DiYkMWpVw/XuZ9trslxMAAtEY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2155825"/>
            <a:ext cx="5991225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116" name="Picture 36" descr="http://kartiny.ucoz.ru/_ph/71/35825059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50" y="4143380"/>
            <a:ext cx="1571636" cy="1428760"/>
          </a:xfrm>
          <a:prstGeom prst="rect">
            <a:avLst/>
          </a:prstGeom>
          <a:noFill/>
        </p:spPr>
      </p:pic>
      <p:sp>
        <p:nvSpPr>
          <p:cNvPr id="46118" name="AutoShape 38" descr="data:image/jpeg;base64,/9j/4AAQSkZJRgABAQAAAQABAAD/2wCEAAkGBxAQEBQUEBIWERUWFBUTGBgVFBUXFhUXFBgXGBUVGBYYHygiGBolGxQWITEhJSkrLi4uFx8zODMsOCgtMisBCgoKDg0OGhAQGy0kICYsLCwvLCwsLC0sLCwsLCwsLCwsLCwsLCwsLCwsLCwsLCwsLCwsLCwsLCwsLCwsLCwsLP/AABEIAJoBRwMBEQACEQEDEQH/xAAbAAEAAgMBAQAAAAAAAAAAAAAABAUBAwYCB//EAD0QAAICAQIDBQYEBAUDBQAAAAECAAMRBCEFEjEGEyJBUTJhcYGRoSNCYrEUM3LBB1KS0fBTwvFEY3OCov/EABoBAQADAQEBAAAAAAAAAAAAAAACAwQBBQb/xAAvEQEAAgIBAwIGAQQCAwEAAAAAAQIDESEEEjEFQRMiMlFhkUJxgaGx0fAUI1IV/9oADAMBAAIRAxEAPwD7jAQEBAQEBAQEBAQEBAQEBAQEBAQEBAQEBAQEBAQEBAQEBAQEBAQEBAQEBAQEBAQEBAQEBAQEBAQEBAQEBAQEBAQEBAQEBAQEBAQEBAQEBAQEBAQEBAQEBAQEBAQEBAQEBAQEBAQEBAQEBAQEBAQEBAQEBAQEBAQEBAQEBAQEDGZweLbOVScE4BOAMk48gPMxM6GvRa2u5A9bBlPQj9iPI+6RreLRuHInaDq+OV1PXzfy3JUWA+FXU4Kt6fH3H0lV+orWY34n3Rm8QtQZemzmdHl3AGTsB6zkzolV6Pj+ns5QXCsdt/ZLegf2T7sHeU16ikzraEZKscP4/Tfb3aZ3XnUno6gsCR6Dw+fXInKdRS9u2CLxM6hbzQmQEBAQEBAQEBAQEBAQEBAQEBAQEBAQEBAQEBAQEBA8W2BQSc7AnYZO3oPOcmYiNyS5ni+vqvH4bMtqE8m7IXDAcyg9cn0O+R0nnZ81ckapOpjx7bU2tExwpV4zqTzXVq/h8LkYI8P/AFFB5Qcefh2xvMsZ80/NCn4l/MPPCOOGvUm7kK12D8RQdubb8RRn1ztnzO52ksXU9uSbe0+SmXVty36e6pqNbXYMjPfgfpJ6j0xgZ9MyWO9LY8kT/VKkxaJiVt2N4gzNdp3Y2dyw5HPVkYsACfPHL1+XlNfSZJndJ50nhtM7hE7TcftquasEoo7rAGMupJLsGG6+S+Z6ynquqtS01j8OZMmp0hcV4ndfWjLbyvXZWz1MOXFle4OQN6yR0Pw67SF+om1YtE+PZy15mNobPRq11QZwuoY1coyQudlVFX3lgD/UDORFc1bTPEofLeJ+6J2e4idHab7q81LzaYsg5jzjBLAE7DA39cfGQ6e/wrd1o48K8V+ye6fD6ho9UlqK9Z5lYZB939vhPYraJiJhviYmNw3yTpAQEBAQEBAQEBAQEBAQEBAQEBAQEBAQEBAQEBAQKzi2tqUFLF5lJRXB6KtpKqx9RzDH3lWS8RHP/do2mPdRdoeBU1VmxXdSuOVSxYAA7gZyR65ztMHV9LStJvEztTkx1iNw5Q2crV9y1q3OSGIcqGy2E3XcjffO2886l9a7Jnc+VET9vKw47wbVrU3fqHXAw9ZXKEnHtYVj5dQRvNWbFmpG7amEsmO2uXN8PutrcCti59GKs+DsVCjOQehHnMtbzE7rDPTcTws+G69q7O7GaLSjICcg86Ws6V4PXIZ1wep23mjHe0V7a8T/AN4XVtMTPsuOJaldXbpSq4stD1sBjHPXs3PkdANxtmWZZ+Nak65lO8981Qn4fQLhSNTUr8ufbYKw3JPOox0zkbdBt6wnpZ3rcHbG9bhS8YRqm5EdbCrCxGRlPjA2ZWA9pSAceeMHaVRE47a8qbRNZ4WHY6zldXuzXUveWWF2BFjqLDjk6qQj7DG/K3vmjBqbxb2908Pnl9I4HW1avWc8qOwrJ86zhk388cxX/wCs9PFGo021jSbXqkZ2QMOZcZHmMgH+4+ssi0TOndt0k6QEBAQEBAQEBAQEBAQEBAQEBAQEBAQEBAQEDBgctxLjOppsYbEg5CFAeZSfJ1O3TzH1nnZuoy47cf6U2vaJVvHddVqq3OWouCYatyQtijxcoPQnzHQ+6UZs1M1dxPbb7IXtF4+0rPS1HX6Co8/4i8p5j/1EBU82OmeufeDNEV/8jBHPKeu+n5csNM3fMgTLgOzOSuU5SuWGTthmx19/rPOpSYtMRHMM2pi3CXreK36kEM/RshFxjY4Gw9rO+Dnb6SWTNkyxMSla9rRpzZo7rBCstoYHNZY4fAzlQuzbMcg+Z2le51xGpj3U61G/dLTU3d5YbEA51DWh0rZeTK/i8jbE+IEeZ5jLK3yRbn+//KUWnfLTrtRTpdUG0bMyinnRlUZNx5hykEYA9dtgZK3ZS/dSf7/lG9orf5fs3W0JQDZa2mNjA2PhmssDHyLBSM5PkZG9J97bdmmo7pVJ0dt6tbUyOiEBmCuhrGATZ4jhV365/KTsJ34G4+VCKzPzQ9XaK+lGNm9bDK2Bg4ORgjnQkHJzt8Zy9LefDurRyuNN2lsq0tYTWc4bwWUsubKwcrmtwPZxg7nI9/SaIy3rjjVv+V0ZZisal0fZHWG/X2s5AZaVT2s97uPxAPLZVB67kSzpLTfLNp+37W4rTa3LuJ6bSzAQEBAQEBAQEBAQEBAQEBAQEBAQEBAQEBAQECm42mrY8tGAhAyQwFhJOCBnZQBvnrvtMnURmnjGrv3T4cPfpq0Zu8C6nqCRcwYH3NW2Nj+nM8nt7LTFq7/uyzXtn5o2im9K1NlZuQjOQjh8kDbJHIQRnzVo7oj6dxP+HO6KxwrKOJLZb3jszMc7kMrAsc4YdPmNvhK7zfzvlT37naw7mpl5kcF+XLBsKuSwAUDq3XJzt8Z2tImI7Z591uomNwvDorP4Rj3xqaod3bSyhkYg5SxR+Vmyrcw6mbppPweJ1qOYW9s9vEuc1f4GpIszXZgkEsAAu4xg+Fs8p2PXYecy9t6Tz5UTE1ty036pnNh01S82SOcBRnA35VRcAADJO3vM55nlyefpjlXa+/Upp+7Z63RmDsKzSc43UO9ZJO+difT0k+7tjt9kbTaK6lqptupw9TsrlcbgBWBB8OOnKQT5GcrkmJcjcRwqarrVLKhKKx2HMwUnyBHmRjofST3GvKidxGtpVDsmDuHG4fmPgPmRgZz85DuiPBWZ3wnvr7ByOmtFdigFXfvAWO/MQ6c46k55hvk585bjn5tzOmmbT7Ty7Lsn/iWruKNcyBs8ouXZHP6h5Z28Q29Qs34+o9rtOLqPaz6WrZmtrZgROJag11lh1yqj4sQBn3ZMhkt2xtyZ0pa+0bW60U0L3ijHM3ko35nJAPoAo2zk79JRXP3ZO2vhVGTutqHSTUuZgICAgICAgICAgICAgICAgICAgICAgIFbxWm0qBTXUxPU29B6EKAcn6SnLW0x8sR/dG0T7OY1nA001T3aqzvbCfCqnkQE9Bt16EnpsOkwX6eMdJtkncqJxxWN2e+H9m6lqa7XtygjmKglFQeXMRuW92dum8YuipWndmK4a1jdkTgnAKNde14r7vSoeSuvBzcVzzWOSc4ycY92/pJ4cGPJPfEaj/ZTHW892uEntJwHSaOk2oHXLBCocnwnOQob3A/Cc6rBjx17v7GTHWtdwon7MsNONTqq1vymeV7WrasH2SCTg7YOCCegwd5VGG9ad88/7VTint7pRKODahl8NlGnVVB7135WHNnFY5BhWwmTsDjGeuJyuOZjczr/AL4cjHMx9nNa5RWeVL2tGMFuTkDH0VTuR7z7+kov2b1XlkyePllBpJx7bBc43AIBHkDj0nZjjwhFp0nG1QpAIbOTjHiG3xwR0lcRMz9lvs8cMsRnCuxrBz+Tn+OBkem++0narlIjaLxTU1o5RXDqfRSrdckYb2R5fL5yytJ1uErTrw6HgPD8VhjpiUYZ2GTj4dZmyTO+V9IjXh2PBeOGlAiWABdgloOw9FbyEvxdZkxxEL62mF/pe1CMPGpU/pYMP7H7TfTr6T5WRk+6Bx/tHp3PdFXsGzlVDLzdOUEjdVzn5qJzN1WOY15TitsnFa7cfxDXXk8lGaF/y1qakPqWI3Y/Emefl6jjidf0bOhw5+/jHER+WnFybrc4PqtjDf5GY4zXjmLT+30nwsc8TWP0l6ftFr6+moZh6OFb7kZ+8ur1+avuov0GC38VtR291Kj8Sit/6WZCffvzTVX1W38oZbekVn6bLrSdvNI38wPSf1LzD6rn9psp6jinzwx39Mz18cuh0fEabhmq1LP6WB+oHSbK5aW+mWG2O9PqjSTmWIAMDMBAQEBAQEBAQEBAQEBAQEBAQIvENPzrsqMynmTvBlVbcBviATK713HHn8uTG1C/ZRrzzavU2W75CqQiD5f3GJl/8Sbc5Lb/ANKvhb+qXR6XTJUgStQiqMADYCbK1isahbERHhD4nwirUMjXAsEyQucKScbsPPp+8ryYq31NvZy1Yny5bjhq1NqtfqAtQbIAIACDOCBuWdzjBxsoPqM4s0Vvb57ahRkiLTzKpr4Yb0sv71FqDne3mZ7eX2QQMYJUgZG+52mauCLVm824/KqKd3zb4Qlv7qnUmtAxuAUFdu5C5wOXrkHHxxk5kKZKxFuPKEWisTx5Q6UJ0xPdCpnyHrdCK7seanyOd1YbqT5gnM6zOONT4lXFZiqp0mtS/C6jmqtVeXva61Z/CByc6bcwBBJO5OROxNZmO7wjS8Txbifu3Va+tDettdWoNmLEtRbKlrPKA5NZC4zy82OnMT5GTyWprUc/lPviPMNVPA11mrrGjRruWuvmDbKjAnJtflAVdmIChicfGTpSb17YSrTutqr6nR2YurAKWrnA2wygEeh3z9JX/wDm39rtUYZj3e34TcRiytbfPPMPn7QEqnoc8faT4cq1uzxXpVaPmrfcGVz0Wb7O9s7Q+H6QB3515WzykH2gF6D6kn5yM0mvy2e30dezFGvd71OjGMzPfFHl6GPL7K6/R4OMe6VTSY4aa5ImGi3TbEyGlkXaW0wJAOw8yBnHyyJ2IjfKXdMRuGm3Trvgk4z1GM48sZidRPEuxadcwjNpcbjY+oiMlo8JTWs+UzRca1mnx3dzkdeVyXX4Ybp8sTTi63LSfq/bLl6DDk81/TquH/4grnGopK/qrPMP9JwR956mP1Ws/XDy8vpF45pO/wCrqeH8b02ox3VqsT+XOH+aneehj6jHk+mXm5OnyY/qrKwzLdqWZ0ICAgICAgICAgICAgICAgICAgeLawwIboRg/CckcN2g4MLtSlVHdUc34isBkOAcuWA26jGNsjO++3nZsFb5IiNMuTH3WiIVLcDSlTaWN5d9QuUVVrHdkgHKrnPhLHJ/IQPfTlwxFN+fPhX8Ltjc8tY4Zby1upU82VQ8+OcBjlgOoQdcscefmJnjBeaxJGPhD12kp0znmFTWMCPwWLgH3jlxn4b7SOSk1+WZ3/lG9YrP5Rzwu+8tipUatEdmZ1rCpZzBWbf9DepEspgvMf8AKPwpshanTU0qF7z+LuwAqVhu6QucZdzg2N6KAPLO20n20r+ZQmlaxre5fU+wfAf4LSKrIFtc95Z5+I9Fz7lwPjmep0+Pspy34cfZX8ukl64nBjEDj+0amq8tjwuA3zAAP7D6zxuurNcm/aXr9FMXx694Uuo1XMQM4GR1/f4bTzLTMzp6FaRWJnTFlhBGSrDfoc+XX4TtuJ5drG44azepJztt+x/59ZX3RtPstp4CKeZh64H95zUTyluY4eDQCT7t/rmR7YS75Yso26dTE14Iui26fc4kJqurdobT9Nuscpbhqt0+4x1+8lFpieEZiJjlM03F9Xpz+Fc+B+VjzL9G/tNOLrMtJ4t+2bL0eHJHNYdHoP8AEIgYvo+dZ/7W/wB56eP1WP5x+nmZPSJ/hb9r3Rds9Dacd53Z/wDcBUf6un3mynXYb8bYsnQZ6c9v6XtN6uvMjBgfNSCPqJrraJjcMk1ms6l7E64zAQEBAQEBAQEBAQEBAQEDy4ONpyRy3EOy1YXm7417EM3IufF7WOTGObO4mLJ0tZ+bu0pti99uZq1lWmtSiy7vtLUHsAqB/FsJyqvjruemceHeY65KUt8OZ3WP8ypiYrbtmeHviek5tXpKO6WrvmLvUgy9dI38dm+58WwwF6D1l1scWtWNaL82irtLOHaHSVtYaa0UL4m5QWI2wMnJOTjabJpixVm2mma1rG3Bdn+1tVfE9RZe3JVfyoCelfd57oH0HKSJjwdRE3mbeJYceeIyz3eJdR2Z7MVLa2pZ0uLOz18uGVck4fm/M2D18t5fg6WK2m8ztpx4Yie5102tDMBAQIuv0KXIVsGR9wfUHyleTHXJXVk8eS2O3dVxfEuxuoVuah1sH+Vjyt9eh+08jL6Zb+M7exh9UpMavGvyoLdHrKf5unsABG4UsP8AUuRMF+ky181l6FOqw38WhDGtU5Gd+kzWrLTGvZ7GqAXA85ydxDuomXqrUeZPu/59ZCJmHZrHsmfxQz8pbF42pnHPsNYMf8+U7OpcjcS3DkDH9KAD+rYZ/eSjt2h82v7o+npDFj/lH3Jx/vK603Mysvft1DXZQCJHScW5aW0wnNSl3IzabfpHdMJPeivvoPNTY1e/5TsfivQ/OaMXUXp9MqMmDHk4tG3R8L7eXoQNRWLV82Xwv9PZP2npYvVLRxeNvMzek1nnHOvw6XRds9FYQDYayfKxSv8A+vZ+89DH12G/u87J6fnpzNf06BHBGQQQfMbia4mJ8McxriXqdCAgICAgICAgICAgICBVcX4bRZ+JezqqjfFromPeFIEozY6TzeeELRExy4zSiq/XUpRWiVBzZ4VHMRX4uZ26kkgbGeZTty54isarDNGr5IiPDXxLUc+vbUISvLYiht9lQhW6flODn3GQyZZt1EzX8I2neXbuuO8O/iagnl3lbkHoyq4LKfiuftPYy4/iV02Wr3Q9Dg2m53fuULOFDEqDzcgIXY7bA4nfhU3vRFK73pORQBgDA6YHSWRGknqAgICAgIGMQIeu4VReMW1I/wDUoyM+h6iVXw47/VCymbJT6Z05/V9gdI/sGyn+lsj6OD+8x39Nw25jhtp6pnr55Vl/+Htg/lagH+tCPuD/AGme/pX/AM2aq+r/AP1X/Ktu7G8QXOFR9vy2dfkwEzW9LzR9paqeq4J87hBv4brav5mnsA67Lzj58mcTPfo8tPNZX06zBfxaERtYQWDAqdtiMHHwMz2paPMNFbUt4l702q2O8hG4TtWJbhqxy4xn4HGP95KLRrUwr+HMzuJe01AwMZzv16R3Rrg7J3yw9gxnzz9pyZjTsb3pl6wFHwz9d52YiIcrM2lrXT7Z92f9pHt4dm3LX/CKRucHOMYPT1zJREa2j3TE609aK+/TnNFrJg9ATyn4qdj8xLqdRfHPyyqv0+LJHzQvtJ231dZItrW70I8BH0BB+k3YvVckfXG2LJ6Tjn6J0vuF9t9LbtbnTt+vdT8HG31xN+H1HFfzw8/N6dmx+OXSafUJYvMjB1PQqQQfmJuraLcwwWrNZ1LbJOEBAQEBAQEBAQEDnu1ehaxQ/isCezUBkM5OAzeoHp9+sx9Xjm1d/wCFWWu4Rux/Z9tPzW3DFuXRcdAmRvj3lSfgRI9H00447reUcOLt5lE0fB2t1dgZMUqbasA7gcgC+/JFmc+uZVj6eZzzaY45crj+fbtAJ6UQ0MzoQEBAQEBAQEBAQEBAQNGo0ldm1iK4/Uob95C1Kz5hKtrV8Sqtb2T0VvWoIfWvwfZdj9JnydHhyeYaMfW58fi37VGp/wAPqjnurrE9zBXH9j95lt6Vjn6Z0109Xyx9URKp1PYTVr/Leuwe8sh+mD+8y39KyR9Mw2U9Xxz9UTCu1PZ3X1g5oLj1Rg30AOft5TPboM1f47aKeodPf+SuvNiA94jpjbxKy/uJlthyR5iWqmXHPiY/b22s2Hw/8SuZlOKx5bl1A+0b+6M0n2ba7VIJ6ZY/QSUTGkZrO2GCmRnTu5a30oI+P941JFmrSC2knubHrz15GK5x646y2mfJSPlnSF8WPJ9cbdBwntpqKiV1K9+OoYYVx7j5N9p6OD1O1I/9nLzs/pVbTvHw7DhHaLTanat8N/lbwt8gevyzPWw9Xiy/TLyM3SZcP1QtppZ2YCAgICAgICBiBmBgCNDMBAQEBAQEBAQEBAQEBAQEBAQEDGIGGXPXecmNkKjXdmNHdnmoUE+aeA/VcTPfpMV/MNOPrM+PxaVTZ/h/pT7Nlyn+pT+6zNb0vDPjbVX1bPHnSBrewVoH4FykelgIP+pc/tMuT0if4W/bVj9Yj+df0prOy/EEz+DzAeauhz8BnJ+kyW9MzV9mqvqfT290a2q8bGiwH/4nz8Om/WUWw5o4msr4zYfMWj9otOt5cg7Hoc7EfL5SnVq8TC7VbcxLdVehGTH9XNTHhqK17gnBH/BFJ1Oy0bjTouxfae4Xrp7mNqP4UY7upAJAJ6kbefSe10PWWm0Y7cvH9Q6Klazkpx+H0ee08QgICAgICAgICAgICAgICAgICAgICAgICAgICAgICAgICAgYxAYnBpv0db+2iv8A1KD+8jNKz5hKL2jxKFZ2e0bddPX8kA+wlU9LhnzWFteqzV8Wn9vK9m9EP/TVb+qA/vEdLhj+Mfp2erzT/Of2kaPhGnpOaqa6z6qig/WTphx0+mIhXfNkv9UzKdLVZAQEBAQEBAQEBAQEBAQEBAQEBAQEBAQEBAQEBAQEBAQEBAQEBAQEBAQEBAQEBAQEBAQEBAQEBAQEBAQEBAQEBAQEBAQEBAQEBAQEBAQEBAQEBAQEBAQEBAQEBAQEBAQEBAQEBAQEBAQEBAQEBAQEBAQEBAQEBAQEBAQEBAQEBAQEBAQEBAQEBAQEBAQEBAQEBAQEBAQEBAQEBAQEBAQEBAQEBAQP/9k="/>
          <p:cNvSpPr>
            <a:spLocks noChangeAspect="1" noChangeArrowheads="1"/>
          </p:cNvSpPr>
          <p:nvPr/>
        </p:nvSpPr>
        <p:spPr bwMode="auto">
          <a:xfrm>
            <a:off x="155575" y="-1676400"/>
            <a:ext cx="74104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120" name="AutoShape 40" descr="data:image/jpeg;base64,/9j/4AAQSkZJRgABAQAAAQABAAD/2wCEAAkGBxAQEBQUEBIWERUWFBUTGBgVFBUXFhUXFBgXGBUVGBYYHygiGBolGxQWITEhJSkrLi4uFx8zODMsOCgtMisBCgoKDg0OGhAQGy0kICYsLCwvLCwsLC0sLCwsLCwsLCwsLCwsLCwsLCwsLCwsLCwsLCwsLCwsLCwsLCwsLCwsLP/AABEIAJoBRwMBEQACEQEDEQH/xAAbAAEAAgMBAQAAAAAAAAAAAAAABAUBAwYCB//EAD0QAAICAQIDBQYEBAUDBQAAAAECAAMRBCEFEjEGEyJBUTJhcYGRoSNCYrEUM3LBB1KS0fBTwvFEY3OCov/EABoBAQADAQEBAAAAAAAAAAAAAAACAwQBBQb/xAAvEQEAAgIBAwIGAQQCAwEAAAAAAQIDESEEEjEFQRMiMlFhkUJxgaGx0fAUI1IV/9oADAMBAAIRAxEAPwD7jAQEBAQEBAQEBAQEBAQEBAQEBAQEBAQEBAQEBAQEBAQEBAQEBAQEBAQEBAQEBAQEBAQEBAQEBAQEBAQEBAQEBAQEBAQEBAQEBAQEBAQEBAQEBAQEBAQEBAQEBAQEBAQEBAQEBAQEBAQEBAQEBAQEBAQEBAQEBAQEBAQEBAQEDGZweLbOVScE4BOAMk48gPMxM6GvRa2u5A9bBlPQj9iPI+6RreLRuHInaDq+OV1PXzfy3JUWA+FXU4Kt6fH3H0lV+orWY34n3Rm8QtQZemzmdHl3AGTsB6zkzolV6Pj+ns5QXCsdt/ZLegf2T7sHeU16ikzraEZKscP4/Tfb3aZ3XnUno6gsCR6Dw+fXInKdRS9u2CLxM6hbzQmQEBAQEBAQEBAQEBAQEBAQEBAQEBAQEBAQEBAQEBA8W2BQSc7AnYZO3oPOcmYiNyS5ni+vqvH4bMtqE8m7IXDAcyg9cn0O+R0nnZ81ckapOpjx7bU2tExwpV4zqTzXVq/h8LkYI8P/AFFB5Qcefh2xvMsZ80/NCn4l/MPPCOOGvUm7kK12D8RQdubb8RRn1ztnzO52ksXU9uSbe0+SmXVty36e6pqNbXYMjPfgfpJ6j0xgZ9MyWO9LY8kT/VKkxaJiVt2N4gzNdp3Y2dyw5HPVkYsACfPHL1+XlNfSZJndJ50nhtM7hE7TcftquasEoo7rAGMupJLsGG6+S+Z6ynquqtS01j8OZMmp0hcV4ndfWjLbyvXZWz1MOXFle4OQN6yR0Pw67SF+om1YtE+PZy15mNobPRq11QZwuoY1coyQudlVFX3lgD/UDORFc1bTPEofLeJ+6J2e4idHab7q81LzaYsg5jzjBLAE7DA39cfGQ6e/wrd1o48K8V+ye6fD6ho9UlqK9Z5lYZB939vhPYraJiJhviYmNw3yTpAQEBAQEBAQEBAQEBAQEBAQEBAQEBAQEBAQEBAQKzi2tqUFLF5lJRXB6KtpKqx9RzDH3lWS8RHP/do2mPdRdoeBU1VmxXdSuOVSxYAA7gZyR65ztMHV9LStJvEztTkx1iNw5Q2crV9y1q3OSGIcqGy2E3XcjffO2886l9a7Jnc+VET9vKw47wbVrU3fqHXAw9ZXKEnHtYVj5dQRvNWbFmpG7amEsmO2uXN8PutrcCti59GKs+DsVCjOQehHnMtbzE7rDPTcTws+G69q7O7GaLSjICcg86Ws6V4PXIZ1wep23mjHe0V7a8T/AN4XVtMTPsuOJaldXbpSq4stD1sBjHPXs3PkdANxtmWZZ+Nak65lO8981Qn4fQLhSNTUr8ufbYKw3JPOox0zkbdBt6wnpZ3rcHbG9bhS8YRqm5EdbCrCxGRlPjA2ZWA9pSAceeMHaVRE47a8qbRNZ4WHY6zldXuzXUveWWF2BFjqLDjk6qQj7DG/K3vmjBqbxb2908Pnl9I4HW1avWc8qOwrJ86zhk388cxX/wCs9PFGo021jSbXqkZ2QMOZcZHmMgH+4+ssi0TOndt0k6QEBAQEBAQEBAQEBAQEBAQEBAQEBAQEBAQEDBgctxLjOppsYbEg5CFAeZSfJ1O3TzH1nnZuoy47cf6U2vaJVvHddVqq3OWouCYatyQtijxcoPQnzHQ+6UZs1M1dxPbb7IXtF4+0rPS1HX6Co8/4i8p5j/1EBU82OmeufeDNEV/8jBHPKeu+n5csNM3fMgTLgOzOSuU5SuWGTthmx19/rPOpSYtMRHMM2pi3CXreK36kEM/RshFxjY4Gw9rO+Dnb6SWTNkyxMSla9rRpzZo7rBCstoYHNZY4fAzlQuzbMcg+Z2le51xGpj3U61G/dLTU3d5YbEA51DWh0rZeTK/i8jbE+IEeZ5jLK3yRbn+//KUWnfLTrtRTpdUG0bMyinnRlUZNx5hykEYA9dtgZK3ZS/dSf7/lG9orf5fs3W0JQDZa2mNjA2PhmssDHyLBSM5PkZG9J97bdmmo7pVJ0dt6tbUyOiEBmCuhrGATZ4jhV365/KTsJ34G4+VCKzPzQ9XaK+lGNm9bDK2Bg4ORgjnQkHJzt8Zy9LefDurRyuNN2lsq0tYTWc4bwWUsubKwcrmtwPZxg7nI9/SaIy3rjjVv+V0ZZisal0fZHWG/X2s5AZaVT2s97uPxAPLZVB67kSzpLTfLNp+37W4rTa3LuJ6bSzAQEBAQEBAQEBAQEBAQEBAQEBAQEBAQEBAQECm42mrY8tGAhAyQwFhJOCBnZQBvnrvtMnURmnjGrv3T4cPfpq0Zu8C6nqCRcwYH3NW2Nj+nM8nt7LTFq7/uyzXtn5o2im9K1NlZuQjOQjh8kDbJHIQRnzVo7oj6dxP+HO6KxwrKOJLZb3jszMc7kMrAsc4YdPmNvhK7zfzvlT37naw7mpl5kcF+XLBsKuSwAUDq3XJzt8Z2tImI7Z591uomNwvDorP4Rj3xqaod3bSyhkYg5SxR+Vmyrcw6mbppPweJ1qOYW9s9vEuc1f4GpIszXZgkEsAAu4xg+Fs8p2PXYecy9t6Tz5UTE1ty036pnNh01S82SOcBRnA35VRcAADJO3vM55nlyefpjlXa+/Upp+7Z63RmDsKzSc43UO9ZJO+difT0k+7tjt9kbTaK6lqptupw9TsrlcbgBWBB8OOnKQT5GcrkmJcjcRwqarrVLKhKKx2HMwUnyBHmRjofST3GvKidxGtpVDsmDuHG4fmPgPmRgZz85DuiPBWZ3wnvr7ByOmtFdigFXfvAWO/MQ6c46k55hvk585bjn5tzOmmbT7Ty7Lsn/iWruKNcyBs8ouXZHP6h5Z28Q29Qs34+o9rtOLqPaz6WrZmtrZgROJag11lh1yqj4sQBn3ZMhkt2xtyZ0pa+0bW60U0L3ijHM3ko35nJAPoAo2zk79JRXP3ZO2vhVGTutqHSTUuZgICAgICAgICAgICAgICAgICAgICAgIFbxWm0qBTXUxPU29B6EKAcn6SnLW0x8sR/dG0T7OY1nA001T3aqzvbCfCqnkQE9Bt16EnpsOkwX6eMdJtkncqJxxWN2e+H9m6lqa7XtygjmKglFQeXMRuW92dum8YuipWndmK4a1jdkTgnAKNde14r7vSoeSuvBzcVzzWOSc4ycY92/pJ4cGPJPfEaj/ZTHW892uEntJwHSaOk2oHXLBCocnwnOQob3A/Cc6rBjx17v7GTHWtdwon7MsNONTqq1vymeV7WrasH2SCTg7YOCCegwd5VGG9ad88/7VTint7pRKODahl8NlGnVVB7135WHNnFY5BhWwmTsDjGeuJyuOZjczr/AL4cjHMx9nNa5RWeVL2tGMFuTkDH0VTuR7z7+kov2b1XlkyePllBpJx7bBc43AIBHkDj0nZjjwhFp0nG1QpAIbOTjHiG3xwR0lcRMz9lvs8cMsRnCuxrBz+Tn+OBkem++0narlIjaLxTU1o5RXDqfRSrdckYb2R5fL5yytJ1uErTrw6HgPD8VhjpiUYZ2GTj4dZmyTO+V9IjXh2PBeOGlAiWABdgloOw9FbyEvxdZkxxEL62mF/pe1CMPGpU/pYMP7H7TfTr6T5WRk+6Bx/tHp3PdFXsGzlVDLzdOUEjdVzn5qJzN1WOY15TitsnFa7cfxDXXk8lGaF/y1qakPqWI3Y/Emefl6jjidf0bOhw5+/jHER+WnFybrc4PqtjDf5GY4zXjmLT+30nwsc8TWP0l6ftFr6+moZh6OFb7kZ+8ur1+avuov0GC38VtR291Kj8Sit/6WZCffvzTVX1W38oZbekVn6bLrSdvNI38wPSf1LzD6rn9psp6jinzwx39Mz18cuh0fEabhmq1LP6WB+oHSbK5aW+mWG2O9PqjSTmWIAMDMBAQEBAQEBAQEBAQEBAQEBAQIvENPzrsqMynmTvBlVbcBviATK713HHn8uTG1C/ZRrzzavU2W75CqQiD5f3GJl/8Sbc5Lb/ANKvhb+qXR6XTJUgStQiqMADYCbK1isahbERHhD4nwirUMjXAsEyQucKScbsPPp+8ryYq31NvZy1Yny5bjhq1NqtfqAtQbIAIACDOCBuWdzjBxsoPqM4s0Vvb57ahRkiLTzKpr4Yb0sv71FqDne3mZ7eX2QQMYJUgZG+52mauCLVm824/KqKd3zb4Qlv7qnUmtAxuAUFdu5C5wOXrkHHxxk5kKZKxFuPKEWisTx5Q6UJ0xPdCpnyHrdCK7seanyOd1YbqT5gnM6zOONT4lXFZiqp0mtS/C6jmqtVeXva61Z/CByc6bcwBBJO5OROxNZmO7wjS8Txbifu3Va+tDettdWoNmLEtRbKlrPKA5NZC4zy82OnMT5GTyWprUc/lPviPMNVPA11mrrGjRruWuvmDbKjAnJtflAVdmIChicfGTpSb17YSrTutqr6nR2YurAKWrnA2wygEeh3z9JX/wDm39rtUYZj3e34TcRiytbfPPMPn7QEqnoc8faT4cq1uzxXpVaPmrfcGVz0Wb7O9s7Q+H6QB3515WzykH2gF6D6kn5yM0mvy2e30dezFGvd71OjGMzPfFHl6GPL7K6/R4OMe6VTSY4aa5ImGi3TbEyGlkXaW0wJAOw8yBnHyyJ2IjfKXdMRuGm3Trvgk4z1GM48sZidRPEuxadcwjNpcbjY+oiMlo8JTWs+UzRca1mnx3dzkdeVyXX4Ybp8sTTi63LSfq/bLl6DDk81/TquH/4grnGopK/qrPMP9JwR956mP1Ws/XDy8vpF45pO/wCrqeH8b02ox3VqsT+XOH+aneehj6jHk+mXm5OnyY/qrKwzLdqWZ0ICAgICAgICAgICAgICAgICAgeLawwIboRg/CckcN2g4MLtSlVHdUc34isBkOAcuWA26jGNsjO++3nZsFb5IiNMuTH3WiIVLcDSlTaWN5d9QuUVVrHdkgHKrnPhLHJ/IQPfTlwxFN+fPhX8Ltjc8tY4Zby1upU82VQ8+OcBjlgOoQdcscefmJnjBeaxJGPhD12kp0znmFTWMCPwWLgH3jlxn4b7SOSk1+WZ3/lG9YrP5Rzwu+8tipUatEdmZ1rCpZzBWbf9DepEspgvMf8AKPwpshanTU0qF7z+LuwAqVhu6QucZdzg2N6KAPLO20n20r+ZQmlaxre5fU+wfAf4LSKrIFtc95Z5+I9Fz7lwPjmep0+Pspy34cfZX8ukl64nBjEDj+0amq8tjwuA3zAAP7D6zxuurNcm/aXr9FMXx694Uuo1XMQM4GR1/f4bTzLTMzp6FaRWJnTFlhBGSrDfoc+XX4TtuJ5drG44azepJztt+x/59ZX3RtPstp4CKeZh64H95zUTyluY4eDQCT7t/rmR7YS75Yso26dTE14Iui26fc4kJqurdobT9Nuscpbhqt0+4x1+8lFpieEZiJjlM03F9Xpz+Fc+B+VjzL9G/tNOLrMtJ4t+2bL0eHJHNYdHoP8AEIgYvo+dZ/7W/wB56eP1WP5x+nmZPSJ/hb9r3Rds9Dacd53Z/wDcBUf6un3mynXYb8bYsnQZ6c9v6XtN6uvMjBgfNSCPqJrraJjcMk1ms6l7E64zAQEBAQEBAQEBAQEBAQEDy4ONpyRy3EOy1YXm7417EM3IufF7WOTGObO4mLJ0tZ+bu0pti99uZq1lWmtSiy7vtLUHsAqB/FsJyqvjruemceHeY65KUt8OZ3WP8ypiYrbtmeHviek5tXpKO6WrvmLvUgy9dI38dm+58WwwF6D1l1scWtWNaL82irtLOHaHSVtYaa0UL4m5QWI2wMnJOTjabJpixVm2mma1rG3Bdn+1tVfE9RZe3JVfyoCelfd57oH0HKSJjwdRE3mbeJYceeIyz3eJdR2Z7MVLa2pZ0uLOz18uGVck4fm/M2D18t5fg6WK2m8ztpx4Yie5102tDMBAQIuv0KXIVsGR9wfUHyleTHXJXVk8eS2O3dVxfEuxuoVuah1sH+Vjyt9eh+08jL6Zb+M7exh9UpMavGvyoLdHrKf5unsABG4UsP8AUuRMF+ky181l6FOqw38WhDGtU5Gd+kzWrLTGvZ7GqAXA85ydxDuomXqrUeZPu/59ZCJmHZrHsmfxQz8pbF42pnHPsNYMf8+U7OpcjcS3DkDH9KAD+rYZ/eSjt2h82v7o+npDFj/lH3Jx/vK603Mysvft1DXZQCJHScW5aW0wnNSl3IzabfpHdMJPeivvoPNTY1e/5TsfivQ/OaMXUXp9MqMmDHk4tG3R8L7eXoQNRWLV82Xwv9PZP2npYvVLRxeNvMzek1nnHOvw6XRds9FYQDYayfKxSv8A+vZ+89DH12G/u87J6fnpzNf06BHBGQQQfMbia4mJ8McxriXqdCAgICAgICAgICAgICBVcX4bRZ+JezqqjfFromPeFIEozY6TzeeELRExy4zSiq/XUpRWiVBzZ4VHMRX4uZ26kkgbGeZTty54isarDNGr5IiPDXxLUc+vbUISvLYiht9lQhW6flODn3GQyZZt1EzX8I2neXbuuO8O/iagnl3lbkHoyq4LKfiuftPYy4/iV02Wr3Q9Dg2m53fuULOFDEqDzcgIXY7bA4nfhU3vRFK73pORQBgDA6YHSWRGknqAgICAgIGMQIeu4VReMW1I/wDUoyM+h6iVXw47/VCymbJT6Z05/V9gdI/sGyn+lsj6OD+8x39Nw25jhtp6pnr55Vl/+Htg/lagH+tCPuD/AGme/pX/AM2aq+r/AP1X/Ktu7G8QXOFR9vy2dfkwEzW9LzR9paqeq4J87hBv4brav5mnsA67Lzj58mcTPfo8tPNZX06zBfxaERtYQWDAqdtiMHHwMz2paPMNFbUt4l702q2O8hG4TtWJbhqxy4xn4HGP95KLRrUwr+HMzuJe01AwMZzv16R3Rrg7J3yw9gxnzz9pyZjTsb3pl6wFHwz9d52YiIcrM2lrXT7Z92f9pHt4dm3LX/CKRucHOMYPT1zJREa2j3TE609aK+/TnNFrJg9ATyn4qdj8xLqdRfHPyyqv0+LJHzQvtJ231dZItrW70I8BH0BB+k3YvVckfXG2LJ6Tjn6J0vuF9t9LbtbnTt+vdT8HG31xN+H1HFfzw8/N6dmx+OXSafUJYvMjB1PQqQQfmJuraLcwwWrNZ1LbJOEBAQEBAQEBAQEDnu1ehaxQ/isCezUBkM5OAzeoHp9+sx9Xjm1d/wCFWWu4Rux/Z9tPzW3DFuXRcdAmRvj3lSfgRI9H00447reUcOLt5lE0fB2t1dgZMUqbasA7gcgC+/JFmc+uZVj6eZzzaY45crj+fbtAJ6UQ0MzoQEBAQEBAQEBAQEBAQNGo0ldm1iK4/Uob95C1Kz5hKtrV8Sqtb2T0VvWoIfWvwfZdj9JnydHhyeYaMfW58fi37VGp/wAPqjnurrE9zBXH9j95lt6Vjn6Z0109Xyx9URKp1PYTVr/Leuwe8sh+mD+8y39KyR9Mw2U9Xxz9UTCu1PZ3X1g5oLj1Rg30AOft5TPboM1f47aKeodPf+SuvNiA94jpjbxKy/uJlthyR5iWqmXHPiY/b22s2Hw/8SuZlOKx5bl1A+0b+6M0n2ba7VIJ6ZY/QSUTGkZrO2GCmRnTu5a30oI+P941JFmrSC2knubHrz15GK5x646y2mfJSPlnSF8WPJ9cbdBwntpqKiV1K9+OoYYVx7j5N9p6OD1O1I/9nLzs/pVbTvHw7DhHaLTanat8N/lbwt8gevyzPWw9Xiy/TLyM3SZcP1QtppZ2YCAgICAgICBiBmBgCNDMBAQEBAQEBAQEBAQEBAQEBAQEDGIGGXPXecmNkKjXdmNHdnmoUE+aeA/VcTPfpMV/MNOPrM+PxaVTZ/h/pT7Nlyn+pT+6zNb0vDPjbVX1bPHnSBrewVoH4FykelgIP+pc/tMuT0if4W/bVj9Yj+df0prOy/EEz+DzAeauhz8BnJ+kyW9MzV9mqvqfT290a2q8bGiwH/4nz8Om/WUWw5o4msr4zYfMWj9otOt5cg7Hoc7EfL5SnVq8TC7VbcxLdVehGTH9XNTHhqK17gnBH/BFJ1Oy0bjTouxfae4Xrp7mNqP4UY7upAJAJ6kbefSe10PWWm0Y7cvH9Q6Klazkpx+H0ee08QgICAgICAgICAgICAgICAgICAgICAgICAgICAgICAgICAgYxAYnBpv0db+2iv8A1KD+8jNKz5hKL2jxKFZ2e0bddPX8kA+wlU9LhnzWFteqzV8Wn9vK9m9EP/TVb+qA/vEdLhj+Mfp2erzT/Of2kaPhGnpOaqa6z6qig/WTphx0+mIhXfNkv9UzKdLVZAQEBAQEBAQEBAQEBAQEBAQEBAQEBAQEBAQEBAQEBAQEBAQEBAQEBAQEBAQEBAQEBAQEBAQEBAQEBAQEBAQEBAQEBAQEBAQEBAQEBAQEBAQEBAQEBAQEBAQEBAQEBAQEBAQEBAQEBAQEBAQEBAQEBAQEBAQEBAQEBAQEBAQEBAQEBAQEBAQEBAQEBAQEBAQEBAQEBAQEBAQEBAQEBAQEBAQEBAQP/9k="/>
          <p:cNvSpPr>
            <a:spLocks noChangeAspect="1" noChangeArrowheads="1"/>
          </p:cNvSpPr>
          <p:nvPr/>
        </p:nvSpPr>
        <p:spPr bwMode="auto">
          <a:xfrm>
            <a:off x="155575" y="-1676400"/>
            <a:ext cx="74104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122" name="AutoShape 42" descr="data:image/jpeg;base64,/9j/4AAQSkZJRgABAQAAAQABAAD/2wCEAAkGBxAQEBQUEBIWERUWFBUTGBgVFBUXFhUXFBgXGBUVGBYYHygiGBolGxQWITEhJSkrLi4uFx8zODMsOCgtMisBCgoKDg0OGhAQGy0kICYsLCwvLCwsLC0sLCwsLCwsLCwsLCwsLCwsLCwsLCwsLCwsLCwsLCwsLCwsLCwsLCwsLP/AABEIAJoBRwMBEQACEQEDEQH/xAAbAAEAAgMBAQAAAAAAAAAAAAAABAUBAwYCB//EAD0QAAICAQIDBQYEBAUDBQAAAAECAAMRBCEFEjEGEyJBUTJhcYGRoSNCYrEUM3LBB1KS0fBTwvFEY3OCov/EABoBAQADAQEBAAAAAAAAAAAAAAACAwQBBQb/xAAvEQEAAgIBAwIGAQQCAwEAAAAAAQIDESEEEjEFQRMiMlFhkUJxgaGx0fAUI1IV/9oADAMBAAIRAxEAPwD7jAQEBAQEBAQEBAQEBAQEBAQEBAQEBAQEBAQEBAQEBAQEBAQEBAQEBAQEBAQEBAQEBAQEBAQEBAQEBAQEBAQEBAQEBAQEBAQEBAQEBAQEBAQEBAQEBAQEBAQEBAQEBAQEBAQEBAQEBAQEBAQEBAQEBAQEBAQEBAQEBAQEBAQEDGZweLbOVScE4BOAMk48gPMxM6GvRa2u5A9bBlPQj9iPI+6RreLRuHInaDq+OV1PXzfy3JUWA+FXU4Kt6fH3H0lV+orWY34n3Rm8QtQZemzmdHl3AGTsB6zkzolV6Pj+ns5QXCsdt/ZLegf2T7sHeU16ikzraEZKscP4/Tfb3aZ3XnUno6gsCR6Dw+fXInKdRS9u2CLxM6hbzQmQEBAQEBAQEBAQEBAQEBAQEBAQEBAQEBAQEBAQEBA8W2BQSc7AnYZO3oPOcmYiNyS5ni+vqvH4bMtqE8m7IXDAcyg9cn0O+R0nnZ81ckapOpjx7bU2tExwpV4zqTzXVq/h8LkYI8P/AFFB5Qcefh2xvMsZ80/NCn4l/MPPCOOGvUm7kK12D8RQdubb8RRn1ztnzO52ksXU9uSbe0+SmXVty36e6pqNbXYMjPfgfpJ6j0xgZ9MyWO9LY8kT/VKkxaJiVt2N4gzNdp3Y2dyw5HPVkYsACfPHL1+XlNfSZJndJ50nhtM7hE7TcftquasEoo7rAGMupJLsGG6+S+Z6ynquqtS01j8OZMmp0hcV4ndfWjLbyvXZWz1MOXFle4OQN6yR0Pw67SF+om1YtE+PZy15mNobPRq11QZwuoY1coyQudlVFX3lgD/UDORFc1bTPEofLeJ+6J2e4idHab7q81LzaYsg5jzjBLAE7DA39cfGQ6e/wrd1o48K8V+ye6fD6ho9UlqK9Z5lYZB939vhPYraJiJhviYmNw3yTpAQEBAQEBAQEBAQEBAQEBAQEBAQEBAQEBAQEBAQKzi2tqUFLF5lJRXB6KtpKqx9RzDH3lWS8RHP/do2mPdRdoeBU1VmxXdSuOVSxYAA7gZyR65ztMHV9LStJvEztTkx1iNw5Q2crV9y1q3OSGIcqGy2E3XcjffO2886l9a7Jnc+VET9vKw47wbVrU3fqHXAw9ZXKEnHtYVj5dQRvNWbFmpG7amEsmO2uXN8PutrcCti59GKs+DsVCjOQehHnMtbzE7rDPTcTws+G69q7O7GaLSjICcg86Ws6V4PXIZ1wep23mjHe0V7a8T/AN4XVtMTPsuOJaldXbpSq4stD1sBjHPXs3PkdANxtmWZZ+Nak65lO8981Qn4fQLhSNTUr8ufbYKw3JPOox0zkbdBt6wnpZ3rcHbG9bhS8YRqm5EdbCrCxGRlPjA2ZWA9pSAceeMHaVRE47a8qbRNZ4WHY6zldXuzXUveWWF2BFjqLDjk6qQj7DG/K3vmjBqbxb2908Pnl9I4HW1avWc8qOwrJ86zhk388cxX/wCs9PFGo021jSbXqkZ2QMOZcZHmMgH+4+ssi0TOndt0k6QEBAQEBAQEBAQEBAQEBAQEBAQEBAQEBAQEDBgctxLjOppsYbEg5CFAeZSfJ1O3TzH1nnZuoy47cf6U2vaJVvHddVqq3OWouCYatyQtijxcoPQnzHQ+6UZs1M1dxPbb7IXtF4+0rPS1HX6Co8/4i8p5j/1EBU82OmeufeDNEV/8jBHPKeu+n5csNM3fMgTLgOzOSuU5SuWGTthmx19/rPOpSYtMRHMM2pi3CXreK36kEM/RshFxjY4Gw9rO+Dnb6SWTNkyxMSla9rRpzZo7rBCstoYHNZY4fAzlQuzbMcg+Z2le51xGpj3U61G/dLTU3d5YbEA51DWh0rZeTK/i8jbE+IEeZ5jLK3yRbn+//KUWnfLTrtRTpdUG0bMyinnRlUZNx5hykEYA9dtgZK3ZS/dSf7/lG9orf5fs3W0JQDZa2mNjA2PhmssDHyLBSM5PkZG9J97bdmmo7pVJ0dt6tbUyOiEBmCuhrGATZ4jhV365/KTsJ34G4+VCKzPzQ9XaK+lGNm9bDK2Bg4ORgjnQkHJzt8Zy9LefDurRyuNN2lsq0tYTWc4bwWUsubKwcrmtwPZxg7nI9/SaIy3rjjVv+V0ZZisal0fZHWG/X2s5AZaVT2s97uPxAPLZVB67kSzpLTfLNp+37W4rTa3LuJ6bSzAQEBAQEBAQEBAQEBAQEBAQEBAQEBAQEBAQECm42mrY8tGAhAyQwFhJOCBnZQBvnrvtMnURmnjGrv3T4cPfpq0Zu8C6nqCRcwYH3NW2Nj+nM8nt7LTFq7/uyzXtn5o2im9K1NlZuQjOQjh8kDbJHIQRnzVo7oj6dxP+HO6KxwrKOJLZb3jszMc7kMrAsc4YdPmNvhK7zfzvlT37naw7mpl5kcF+XLBsKuSwAUDq3XJzt8Z2tImI7Z591uomNwvDorP4Rj3xqaod3bSyhkYg5SxR+Vmyrcw6mbppPweJ1qOYW9s9vEuc1f4GpIszXZgkEsAAu4xg+Fs8p2PXYecy9t6Tz5UTE1ty036pnNh01S82SOcBRnA35VRcAADJO3vM55nlyefpjlXa+/Upp+7Z63RmDsKzSc43UO9ZJO+difT0k+7tjt9kbTaK6lqptupw9TsrlcbgBWBB8OOnKQT5GcrkmJcjcRwqarrVLKhKKx2HMwUnyBHmRjofST3GvKidxGtpVDsmDuHG4fmPgPmRgZz85DuiPBWZ3wnvr7ByOmtFdigFXfvAWO/MQ6c46k55hvk585bjn5tzOmmbT7Ty7Lsn/iWruKNcyBs8ouXZHP6h5Z28Q29Qs34+o9rtOLqPaz6WrZmtrZgROJag11lh1yqj4sQBn3ZMhkt2xtyZ0pa+0bW60U0L3ijHM3ko35nJAPoAo2zk79JRXP3ZO2vhVGTutqHSTUuZgICAgICAgICAgICAgICAgICAgICAgIFbxWm0qBTXUxPU29B6EKAcn6SnLW0x8sR/dG0T7OY1nA001T3aqzvbCfCqnkQE9Bt16EnpsOkwX6eMdJtkncqJxxWN2e+H9m6lqa7XtygjmKglFQeXMRuW92dum8YuipWndmK4a1jdkTgnAKNde14r7vSoeSuvBzcVzzWOSc4ycY92/pJ4cGPJPfEaj/ZTHW892uEntJwHSaOk2oHXLBCocnwnOQob3A/Cc6rBjx17v7GTHWtdwon7MsNONTqq1vymeV7WrasH2SCTg7YOCCegwd5VGG9ad88/7VTint7pRKODahl8NlGnVVB7135WHNnFY5BhWwmTsDjGeuJyuOZjczr/AL4cjHMx9nNa5RWeVL2tGMFuTkDH0VTuR7z7+kov2b1XlkyePllBpJx7bBc43AIBHkDj0nZjjwhFp0nG1QpAIbOTjHiG3xwR0lcRMz9lvs8cMsRnCuxrBz+Tn+OBkem++0narlIjaLxTU1o5RXDqfRSrdckYb2R5fL5yytJ1uErTrw6HgPD8VhjpiUYZ2GTj4dZmyTO+V9IjXh2PBeOGlAiWABdgloOw9FbyEvxdZkxxEL62mF/pe1CMPGpU/pYMP7H7TfTr6T5WRk+6Bx/tHp3PdFXsGzlVDLzdOUEjdVzn5qJzN1WOY15TitsnFa7cfxDXXk8lGaF/y1qakPqWI3Y/Emefl6jjidf0bOhw5+/jHER+WnFybrc4PqtjDf5GY4zXjmLT+30nwsc8TWP0l6ftFr6+moZh6OFb7kZ+8ur1+avuov0GC38VtR291Kj8Sit/6WZCffvzTVX1W38oZbekVn6bLrSdvNI38wPSf1LzD6rn9psp6jinzwx39Mz18cuh0fEabhmq1LP6WB+oHSbK5aW+mWG2O9PqjSTmWIAMDMBAQEBAQEBAQEBAQEBAQEBAQIvENPzrsqMynmTvBlVbcBviATK713HHn8uTG1C/ZRrzzavU2W75CqQiD5f3GJl/8Sbc5Lb/ANKvhb+qXR6XTJUgStQiqMADYCbK1isahbERHhD4nwirUMjXAsEyQucKScbsPPp+8ryYq31NvZy1Yny5bjhq1NqtfqAtQbIAIACDOCBuWdzjBxsoPqM4s0Vvb57ahRkiLTzKpr4Yb0sv71FqDne3mZ7eX2QQMYJUgZG+52mauCLVm824/KqKd3zb4Qlv7qnUmtAxuAUFdu5C5wOXrkHHxxk5kKZKxFuPKEWisTx5Q6UJ0xPdCpnyHrdCK7seanyOd1YbqT5gnM6zOONT4lXFZiqp0mtS/C6jmqtVeXva61Z/CByc6bcwBBJO5OROxNZmO7wjS8Txbifu3Va+tDettdWoNmLEtRbKlrPKA5NZC4zy82OnMT5GTyWprUc/lPviPMNVPA11mrrGjRruWuvmDbKjAnJtflAVdmIChicfGTpSb17YSrTutqr6nR2YurAKWrnA2wygEeh3z9JX/wDm39rtUYZj3e34TcRiytbfPPMPn7QEqnoc8faT4cq1uzxXpVaPmrfcGVz0Wb7O9s7Q+H6QB3515WzykH2gF6D6kn5yM0mvy2e30dezFGvd71OjGMzPfFHl6GPL7K6/R4OMe6VTSY4aa5ImGi3TbEyGlkXaW0wJAOw8yBnHyyJ2IjfKXdMRuGm3Trvgk4z1GM48sZidRPEuxadcwjNpcbjY+oiMlo8JTWs+UzRca1mnx3dzkdeVyXX4Ybp8sTTi63LSfq/bLl6DDk81/TquH/4grnGopK/qrPMP9JwR956mP1Ws/XDy8vpF45pO/wCrqeH8b02ox3VqsT+XOH+aneehj6jHk+mXm5OnyY/qrKwzLdqWZ0ICAgICAgICAgICAgICAgICAgeLawwIboRg/CckcN2g4MLtSlVHdUc34isBkOAcuWA26jGNsjO++3nZsFb5IiNMuTH3WiIVLcDSlTaWN5d9QuUVVrHdkgHKrnPhLHJ/IQPfTlwxFN+fPhX8Ltjc8tY4Zby1upU82VQ8+OcBjlgOoQdcscefmJnjBeaxJGPhD12kp0znmFTWMCPwWLgH3jlxn4b7SOSk1+WZ3/lG9YrP5Rzwu+8tipUatEdmZ1rCpZzBWbf9DepEspgvMf8AKPwpshanTU0qF7z+LuwAqVhu6QucZdzg2N6KAPLO20n20r+ZQmlaxre5fU+wfAf4LSKrIFtc95Z5+I9Fz7lwPjmep0+Pspy34cfZX8ukl64nBjEDj+0amq8tjwuA3zAAP7D6zxuurNcm/aXr9FMXx694Uuo1XMQM4GR1/f4bTzLTMzp6FaRWJnTFlhBGSrDfoc+XX4TtuJ5drG44azepJztt+x/59ZX3RtPstp4CKeZh64H95zUTyluY4eDQCT7t/rmR7YS75Yso26dTE14Iui26fc4kJqurdobT9Nuscpbhqt0+4x1+8lFpieEZiJjlM03F9Xpz+Fc+B+VjzL9G/tNOLrMtJ4t+2bL0eHJHNYdHoP8AEIgYvo+dZ/7W/wB56eP1WP5x+nmZPSJ/hb9r3Rds9Dacd53Z/wDcBUf6un3mynXYb8bYsnQZ6c9v6XtN6uvMjBgfNSCPqJrraJjcMk1ms6l7E64zAQEBAQEBAQEBAQEBAQEDy4ONpyRy3EOy1YXm7417EM3IufF7WOTGObO4mLJ0tZ+bu0pti99uZq1lWmtSiy7vtLUHsAqB/FsJyqvjruemceHeY65KUt8OZ3WP8ypiYrbtmeHviek5tXpKO6WrvmLvUgy9dI38dm+58WwwF6D1l1scWtWNaL82irtLOHaHSVtYaa0UL4m5QWI2wMnJOTjabJpixVm2mma1rG3Bdn+1tVfE9RZe3JVfyoCelfd57oH0HKSJjwdRE3mbeJYceeIyz3eJdR2Z7MVLa2pZ0uLOz18uGVck4fm/M2D18t5fg6WK2m8ztpx4Yie5102tDMBAQIuv0KXIVsGR9wfUHyleTHXJXVk8eS2O3dVxfEuxuoVuah1sH+Vjyt9eh+08jL6Zb+M7exh9UpMavGvyoLdHrKf5unsABG4UsP8AUuRMF+ky181l6FOqw38WhDGtU5Gd+kzWrLTGvZ7GqAXA85ydxDuomXqrUeZPu/59ZCJmHZrHsmfxQz8pbF42pnHPsNYMf8+U7OpcjcS3DkDH9KAD+rYZ/eSjt2h82v7o+npDFj/lH3Jx/vK603Mysvft1DXZQCJHScW5aW0wnNSl3IzabfpHdMJPeivvoPNTY1e/5TsfivQ/OaMXUXp9MqMmDHk4tG3R8L7eXoQNRWLV82Xwv9PZP2npYvVLRxeNvMzek1nnHOvw6XRds9FYQDYayfKxSv8A+vZ+89DH12G/u87J6fnpzNf06BHBGQQQfMbia4mJ8McxriXqdCAgICAgICAgICAgICBVcX4bRZ+JezqqjfFromPeFIEozY6TzeeELRExy4zSiq/XUpRWiVBzZ4VHMRX4uZ26kkgbGeZTty54isarDNGr5IiPDXxLUc+vbUISvLYiht9lQhW6flODn3GQyZZt1EzX8I2neXbuuO8O/iagnl3lbkHoyq4LKfiuftPYy4/iV02Wr3Q9Dg2m53fuULOFDEqDzcgIXY7bA4nfhU3vRFK73pORQBgDA6YHSWRGknqAgICAgIGMQIeu4VReMW1I/wDUoyM+h6iVXw47/VCymbJT6Z05/V9gdI/sGyn+lsj6OD+8x39Nw25jhtp6pnr55Vl/+Htg/lagH+tCPuD/AGme/pX/AM2aq+r/AP1X/Ktu7G8QXOFR9vy2dfkwEzW9LzR9paqeq4J87hBv4brav5mnsA67Lzj58mcTPfo8tPNZX06zBfxaERtYQWDAqdtiMHHwMz2paPMNFbUt4l702q2O8hG4TtWJbhqxy4xn4HGP95KLRrUwr+HMzuJe01AwMZzv16R3Rrg7J3yw9gxnzz9pyZjTsb3pl6wFHwz9d52YiIcrM2lrXT7Z92f9pHt4dm3LX/CKRucHOMYPT1zJREa2j3TE609aK+/TnNFrJg9ATyn4qdj8xLqdRfHPyyqv0+LJHzQvtJ231dZItrW70I8BH0BB+k3YvVckfXG2LJ6Tjn6J0vuF9t9LbtbnTt+vdT8HG31xN+H1HFfzw8/N6dmx+OXSafUJYvMjB1PQqQQfmJuraLcwwWrNZ1LbJOEBAQEBAQEBAQEDnu1ehaxQ/isCezUBkM5OAzeoHp9+sx9Xjm1d/wCFWWu4Rux/Z9tPzW3DFuXRcdAmRvj3lSfgRI9H00447reUcOLt5lE0fB2t1dgZMUqbasA7gcgC+/JFmc+uZVj6eZzzaY45crj+fbtAJ6UQ0MzoQEBAQEBAQEBAQEBAQNGo0ldm1iK4/Uob95C1Kz5hKtrV8Sqtb2T0VvWoIfWvwfZdj9JnydHhyeYaMfW58fi37VGp/wAPqjnurrE9zBXH9j95lt6Vjn6Z0109Xyx9URKp1PYTVr/Leuwe8sh+mD+8y39KyR9Mw2U9Xxz9UTCu1PZ3X1g5oLj1Rg30AOft5TPboM1f47aKeodPf+SuvNiA94jpjbxKy/uJlthyR5iWqmXHPiY/b22s2Hw/8SuZlOKx5bl1A+0b+6M0n2ba7VIJ6ZY/QSUTGkZrO2GCmRnTu5a30oI+P941JFmrSC2knubHrz15GK5x646y2mfJSPlnSF8WPJ9cbdBwntpqKiV1K9+OoYYVx7j5N9p6OD1O1I/9nLzs/pVbTvHw7DhHaLTanat8N/lbwt8gevyzPWw9Xiy/TLyM3SZcP1QtppZ2YCAgICAgICBiBmBgCNDMBAQEBAQEBAQEBAQEBAQEBAQEDGIGGXPXecmNkKjXdmNHdnmoUE+aeA/VcTPfpMV/MNOPrM+PxaVTZ/h/pT7Nlyn+pT+6zNb0vDPjbVX1bPHnSBrewVoH4FykelgIP+pc/tMuT0if4W/bVj9Yj+df0prOy/EEz+DzAeauhz8BnJ+kyW9MzV9mqvqfT290a2q8bGiwH/4nz8Om/WUWw5o4msr4zYfMWj9otOt5cg7Hoc7EfL5SnVq8TC7VbcxLdVehGTH9XNTHhqK17gnBH/BFJ1Oy0bjTouxfae4Xrp7mNqP4UY7upAJAJ6kbefSe10PWWm0Y7cvH9Q6Klazkpx+H0ee08QgICAgICAgICAgICAgICAgICAgICAgICAgICAgICAgICAgYxAYnBpv0db+2iv8A1KD+8jNKz5hKL2jxKFZ2e0bddPX8kA+wlU9LhnzWFteqzV8Wn9vK9m9EP/TVb+qA/vEdLhj+Mfp2erzT/Of2kaPhGnpOaqa6z6qig/WTphx0+mIhXfNkv9UzKdLVZAQEBAQEBAQEBAQEBAQEBAQEBAQEBAQEBAQEBAQEBAQEBAQEBAQEBAQEBAQEBAQEBAQEBAQEBAQEBAQEBAQEBAQEBAQEBAQEBAQEBAQEBAQEBAQEBAQEBAQEBAQEBAQEBAQEBAQEBAQEBAQEBAQEBAQEBAQEBAQEBAQEBAQEBAQEBAQEBAQEBAQEBAQEBAQEBAQEBAQEBAQEBAQEBAQEBAQEBAQP/9k="/>
          <p:cNvSpPr>
            <a:spLocks noChangeAspect="1" noChangeArrowheads="1"/>
          </p:cNvSpPr>
          <p:nvPr/>
        </p:nvSpPr>
        <p:spPr bwMode="auto">
          <a:xfrm>
            <a:off x="155575" y="-1676400"/>
            <a:ext cx="74104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124" name="AutoShape 44" descr="data:image/jpeg;base64,/9j/4AAQSkZJRgABAQAAAQABAAD/2wCEAAkGBxAQEBQUEBIWERUWFBUTGBgVFBUXFhUXFBgXGBUVGBYYHygiGBolGxQWITEhJSkrLi4uFx8zODMsOCgtMisBCgoKDg0OGhAQGy0kICYsLCwvLCwsLC0sLCwsLCwsLCwsLCwsLCwsLCwsLCwsLCwsLCwsLCwsLCwsLCwsLCwsLP/AABEIAJoBRwMBEQACEQEDEQH/xAAbAAEAAgMBAQAAAAAAAAAAAAAABAUBAwYCB//EAD0QAAICAQIDBQYEBAUDBQAAAAECAAMRBCEFEjEGEyJBUTJhcYGRoSNCYrEUM3LBB1KS0fBTwvFEY3OCov/EABoBAQADAQEBAAAAAAAAAAAAAAACAwQBBQb/xAAvEQEAAgIBAwIGAQQCAwEAAAAAAQIDESEEEjEFQRMiMlFhkUJxgaGx0fAUI1IV/9oADAMBAAIRAxEAPwD7jAQEBAQEBAQEBAQEBAQEBAQEBAQEBAQEBAQEBAQEBAQEBAQEBAQEBAQEBAQEBAQEBAQEBAQEBAQEBAQEBAQEBAQEBAQEBAQEBAQEBAQEBAQEBAQEBAQEBAQEBAQEBAQEBAQEBAQEBAQEBAQEBAQEBAQEBAQEBAQEBAQEBAQEDGZweLbOVScE4BOAMk48gPMxM6GvRa2u5A9bBlPQj9iPI+6RreLRuHInaDq+OV1PXzfy3JUWA+FXU4Kt6fH3H0lV+orWY34n3Rm8QtQZemzmdHl3AGTsB6zkzolV6Pj+ns5QXCsdt/ZLegf2T7sHeU16ikzraEZKscP4/Tfb3aZ3XnUno6gsCR6Dw+fXInKdRS9u2CLxM6hbzQmQEBAQEBAQEBAQEBAQEBAQEBAQEBAQEBAQEBAQEBA8W2BQSc7AnYZO3oPOcmYiNyS5ni+vqvH4bMtqE8m7IXDAcyg9cn0O+R0nnZ81ckapOpjx7bU2tExwpV4zqTzXVq/h8LkYI8P/AFFB5Qcefh2xvMsZ80/NCn4l/MPPCOOGvUm7kK12D8RQdubb8RRn1ztnzO52ksXU9uSbe0+SmXVty36e6pqNbXYMjPfgfpJ6j0xgZ9MyWO9LY8kT/VKkxaJiVt2N4gzNdp3Y2dyw5HPVkYsACfPHL1+XlNfSZJndJ50nhtM7hE7TcftquasEoo7rAGMupJLsGG6+S+Z6ynquqtS01j8OZMmp0hcV4ndfWjLbyvXZWz1MOXFle4OQN6yR0Pw67SF+om1YtE+PZy15mNobPRq11QZwuoY1coyQudlVFX3lgD/UDORFc1bTPEofLeJ+6J2e4idHab7q81LzaYsg5jzjBLAE7DA39cfGQ6e/wrd1o48K8V+ye6fD6ho9UlqK9Z5lYZB939vhPYraJiJhviYmNw3yTpAQEBAQEBAQEBAQEBAQEBAQEBAQEBAQEBAQEBAQKzi2tqUFLF5lJRXB6KtpKqx9RzDH3lWS8RHP/do2mPdRdoeBU1VmxXdSuOVSxYAA7gZyR65ztMHV9LStJvEztTkx1iNw5Q2crV9y1q3OSGIcqGy2E3XcjffO2886l9a7Jnc+VET9vKw47wbVrU3fqHXAw9ZXKEnHtYVj5dQRvNWbFmpG7amEsmO2uXN8PutrcCti59GKs+DsVCjOQehHnMtbzE7rDPTcTws+G69q7O7GaLSjICcg86Ws6V4PXIZ1wep23mjHe0V7a8T/AN4XVtMTPsuOJaldXbpSq4stD1sBjHPXs3PkdANxtmWZZ+Nak65lO8981Qn4fQLhSNTUr8ufbYKw3JPOox0zkbdBt6wnpZ3rcHbG9bhS8YRqm5EdbCrCxGRlPjA2ZWA9pSAceeMHaVRE47a8qbRNZ4WHY6zldXuzXUveWWF2BFjqLDjk6qQj7DG/K3vmjBqbxb2908Pnl9I4HW1avWc8qOwrJ86zhk388cxX/wCs9PFGo021jSbXqkZ2QMOZcZHmMgH+4+ssi0TOndt0k6QEBAQEBAQEBAQEBAQEBAQEBAQEBAQEBAQEDBgctxLjOppsYbEg5CFAeZSfJ1O3TzH1nnZuoy47cf6U2vaJVvHddVqq3OWouCYatyQtijxcoPQnzHQ+6UZs1M1dxPbb7IXtF4+0rPS1HX6Co8/4i8p5j/1EBU82OmeufeDNEV/8jBHPKeu+n5csNM3fMgTLgOzOSuU5SuWGTthmx19/rPOpSYtMRHMM2pi3CXreK36kEM/RshFxjY4Gw9rO+Dnb6SWTNkyxMSla9rRpzZo7rBCstoYHNZY4fAzlQuzbMcg+Z2le51xGpj3U61G/dLTU3d5YbEA51DWh0rZeTK/i8jbE+IEeZ5jLK3yRbn+//KUWnfLTrtRTpdUG0bMyinnRlUZNx5hykEYA9dtgZK3ZS/dSf7/lG9orf5fs3W0JQDZa2mNjA2PhmssDHyLBSM5PkZG9J97bdmmo7pVJ0dt6tbUyOiEBmCuhrGATZ4jhV365/KTsJ34G4+VCKzPzQ9XaK+lGNm9bDK2Bg4ORgjnQkHJzt8Zy9LefDurRyuNN2lsq0tYTWc4bwWUsubKwcrmtwPZxg7nI9/SaIy3rjjVv+V0ZZisal0fZHWG/X2s5AZaVT2s97uPxAPLZVB67kSzpLTfLNp+37W4rTa3LuJ6bSzAQEBAQEBAQEBAQEBAQEBAQEBAQEBAQEBAQECm42mrY8tGAhAyQwFhJOCBnZQBvnrvtMnURmnjGrv3T4cPfpq0Zu8C6nqCRcwYH3NW2Nj+nM8nt7LTFq7/uyzXtn5o2im9K1NlZuQjOQjh8kDbJHIQRnzVo7oj6dxP+HO6KxwrKOJLZb3jszMc7kMrAsc4YdPmNvhK7zfzvlT37naw7mpl5kcF+XLBsKuSwAUDq3XJzt8Z2tImI7Z591uomNwvDorP4Rj3xqaod3bSyhkYg5SxR+Vmyrcw6mbppPweJ1qOYW9s9vEuc1f4GpIszXZgkEsAAu4xg+Fs8p2PXYecy9t6Tz5UTE1ty036pnNh01S82SOcBRnA35VRcAADJO3vM55nlyefpjlXa+/Upp+7Z63RmDsKzSc43UO9ZJO+difT0k+7tjt9kbTaK6lqptupw9TsrlcbgBWBB8OOnKQT5GcrkmJcjcRwqarrVLKhKKx2HMwUnyBHmRjofST3GvKidxGtpVDsmDuHG4fmPgPmRgZz85DuiPBWZ3wnvr7ByOmtFdigFXfvAWO/MQ6c46k55hvk585bjn5tzOmmbT7Ty7Lsn/iWruKNcyBs8ouXZHP6h5Z28Q29Qs34+o9rtOLqPaz6WrZmtrZgROJag11lh1yqj4sQBn3ZMhkt2xtyZ0pa+0bW60U0L3ijHM3ko35nJAPoAo2zk79JRXP3ZO2vhVGTutqHSTUuZgICAgICAgICAgICAgICAgICAgICAgIFbxWm0qBTXUxPU29B6EKAcn6SnLW0x8sR/dG0T7OY1nA001T3aqzvbCfCqnkQE9Bt16EnpsOkwX6eMdJtkncqJxxWN2e+H9m6lqa7XtygjmKglFQeXMRuW92dum8YuipWndmK4a1jdkTgnAKNde14r7vSoeSuvBzcVzzWOSc4ycY92/pJ4cGPJPfEaj/ZTHW892uEntJwHSaOk2oHXLBCocnwnOQob3A/Cc6rBjx17v7GTHWtdwon7MsNONTqq1vymeV7WrasH2SCTg7YOCCegwd5VGG9ad88/7VTint7pRKODahl8NlGnVVB7135WHNnFY5BhWwmTsDjGeuJyuOZjczr/AL4cjHMx9nNa5RWeVL2tGMFuTkDH0VTuR7z7+kov2b1XlkyePllBpJx7bBc43AIBHkDj0nZjjwhFp0nG1QpAIbOTjHiG3xwR0lcRMz9lvs8cMsRnCuxrBz+Tn+OBkem++0narlIjaLxTU1o5RXDqfRSrdckYb2R5fL5yytJ1uErTrw6HgPD8VhjpiUYZ2GTj4dZmyTO+V9IjXh2PBeOGlAiWABdgloOw9FbyEvxdZkxxEL62mF/pe1CMPGpU/pYMP7H7TfTr6T5WRk+6Bx/tHp3PdFXsGzlVDLzdOUEjdVzn5qJzN1WOY15TitsnFa7cfxDXXk8lGaF/y1qakPqWI3Y/Emefl6jjidf0bOhw5+/jHER+WnFybrc4PqtjDf5GY4zXjmLT+30nwsc8TWP0l6ftFr6+moZh6OFb7kZ+8ur1+avuov0GC38VtR291Kj8Sit/6WZCffvzTVX1W38oZbekVn6bLrSdvNI38wPSf1LzD6rn9psp6jinzwx39Mz18cuh0fEabhmq1LP6WB+oHSbK5aW+mWG2O9PqjSTmWIAMDMBAQEBAQEBAQEBAQEBAQEBAQIvENPzrsqMynmTvBlVbcBviATK713HHn8uTG1C/ZRrzzavU2W75CqQiD5f3GJl/8Sbc5Lb/ANKvhb+qXR6XTJUgStQiqMADYCbK1isahbERHhD4nwirUMjXAsEyQucKScbsPPp+8ryYq31NvZy1Yny5bjhq1NqtfqAtQbIAIACDOCBuWdzjBxsoPqM4s0Vvb57ahRkiLTzKpr4Yb0sv71FqDne3mZ7eX2QQMYJUgZG+52mauCLVm824/KqKd3zb4Qlv7qnUmtAxuAUFdu5C5wOXrkHHxxk5kKZKxFuPKEWisTx5Q6UJ0xPdCpnyHrdCK7seanyOd1YbqT5gnM6zOONT4lXFZiqp0mtS/C6jmqtVeXva61Z/CByc6bcwBBJO5OROxNZmO7wjS8Txbifu3Va+tDettdWoNmLEtRbKlrPKA5NZC4zy82OnMT5GTyWprUc/lPviPMNVPA11mrrGjRruWuvmDbKjAnJtflAVdmIChicfGTpSb17YSrTutqr6nR2YurAKWrnA2wygEeh3z9JX/wDm39rtUYZj3e34TcRiytbfPPMPn7QEqnoc8faT4cq1uzxXpVaPmrfcGVz0Wb7O9s7Q+H6QB3515WzykH2gF6D6kn5yM0mvy2e30dezFGvd71OjGMzPfFHl6GPL7K6/R4OMe6VTSY4aa5ImGi3TbEyGlkXaW0wJAOw8yBnHyyJ2IjfKXdMRuGm3Trvgk4z1GM48sZidRPEuxadcwjNpcbjY+oiMlo8JTWs+UzRca1mnx3dzkdeVyXX4Ybp8sTTi63LSfq/bLl6DDk81/TquH/4grnGopK/qrPMP9JwR956mP1Ws/XDy8vpF45pO/wCrqeH8b02ox3VqsT+XOH+aneehj6jHk+mXm5OnyY/qrKwzLdqWZ0ICAgICAgICAgICAgICAgICAgeLawwIboRg/CckcN2g4MLtSlVHdUc34isBkOAcuWA26jGNsjO++3nZsFb5IiNMuTH3WiIVLcDSlTaWN5d9QuUVVrHdkgHKrnPhLHJ/IQPfTlwxFN+fPhX8Ltjc8tY4Zby1upU82VQ8+OcBjlgOoQdcscefmJnjBeaxJGPhD12kp0znmFTWMCPwWLgH3jlxn4b7SOSk1+WZ3/lG9YrP5Rzwu+8tipUatEdmZ1rCpZzBWbf9DepEspgvMf8AKPwpshanTU0qF7z+LuwAqVhu6QucZdzg2N6KAPLO20n20r+ZQmlaxre5fU+wfAf4LSKrIFtc95Z5+I9Fz7lwPjmep0+Pspy34cfZX8ukl64nBjEDj+0amq8tjwuA3zAAP7D6zxuurNcm/aXr9FMXx694Uuo1XMQM4GR1/f4bTzLTMzp6FaRWJnTFlhBGSrDfoc+XX4TtuJ5drG44azepJztt+x/59ZX3RtPstp4CKeZh64H95zUTyluY4eDQCT7t/rmR7YS75Yso26dTE14Iui26fc4kJqurdobT9Nuscpbhqt0+4x1+8lFpieEZiJjlM03F9Xpz+Fc+B+VjzL9G/tNOLrMtJ4t+2bL0eHJHNYdHoP8AEIgYvo+dZ/7W/wB56eP1WP5x+nmZPSJ/hb9r3Rds9Dacd53Z/wDcBUf6un3mynXYb8bYsnQZ6c9v6XtN6uvMjBgfNSCPqJrraJjcMk1ms6l7E64zAQEBAQEBAQEBAQEBAQEDy4ONpyRy3EOy1YXm7417EM3IufF7WOTGObO4mLJ0tZ+bu0pti99uZq1lWmtSiy7vtLUHsAqB/FsJyqvjruemceHeY65KUt8OZ3WP8ypiYrbtmeHviek5tXpKO6WrvmLvUgy9dI38dm+58WwwF6D1l1scWtWNaL82irtLOHaHSVtYaa0UL4m5QWI2wMnJOTjabJpixVm2mma1rG3Bdn+1tVfE9RZe3JVfyoCelfd57oH0HKSJjwdRE3mbeJYceeIyz3eJdR2Z7MVLa2pZ0uLOz18uGVck4fm/M2D18t5fg6WK2m8ztpx4Yie5102tDMBAQIuv0KXIVsGR9wfUHyleTHXJXVk8eS2O3dVxfEuxuoVuah1sH+Vjyt9eh+08jL6Zb+M7exh9UpMavGvyoLdHrKf5unsABG4UsP8AUuRMF+ky181l6FOqw38WhDGtU5Gd+kzWrLTGvZ7GqAXA85ydxDuomXqrUeZPu/59ZCJmHZrHsmfxQz8pbF42pnHPsNYMf8+U7OpcjcS3DkDH9KAD+rYZ/eSjt2h82v7o+npDFj/lH3Jx/vK603Mysvft1DXZQCJHScW5aW0wnNSl3IzabfpHdMJPeivvoPNTY1e/5TsfivQ/OaMXUXp9MqMmDHk4tG3R8L7eXoQNRWLV82Xwv9PZP2npYvVLRxeNvMzek1nnHOvw6XRds9FYQDYayfKxSv8A+vZ+89DH12G/u87J6fnpzNf06BHBGQQQfMbia4mJ8McxriXqdCAgICAgICAgICAgICBVcX4bRZ+JezqqjfFromPeFIEozY6TzeeELRExy4zSiq/XUpRWiVBzZ4VHMRX4uZ26kkgbGeZTty54isarDNGr5IiPDXxLUc+vbUISvLYiht9lQhW6flODn3GQyZZt1EzX8I2neXbuuO8O/iagnl3lbkHoyq4LKfiuftPYy4/iV02Wr3Q9Dg2m53fuULOFDEqDzcgIXY7bA4nfhU3vRFK73pORQBgDA6YHSWRGknqAgICAgIGMQIeu4VReMW1I/wDUoyM+h6iVXw47/VCymbJT6Z05/V9gdI/sGyn+lsj6OD+8x39Nw25jhtp6pnr55Vl/+Htg/lagH+tCPuD/AGme/pX/AM2aq+r/AP1X/Ktu7G8QXOFR9vy2dfkwEzW9LzR9paqeq4J87hBv4brav5mnsA67Lzj58mcTPfo8tPNZX06zBfxaERtYQWDAqdtiMHHwMz2paPMNFbUt4l702q2O8hG4TtWJbhqxy4xn4HGP95KLRrUwr+HMzuJe01AwMZzv16R3Rrg7J3yw9gxnzz9pyZjTsb3pl6wFHwz9d52YiIcrM2lrXT7Z92f9pHt4dm3LX/CKRucHOMYPT1zJREa2j3TE609aK+/TnNFrJg9ATyn4qdj8xLqdRfHPyyqv0+LJHzQvtJ231dZItrW70I8BH0BB+k3YvVckfXG2LJ6Tjn6J0vuF9t9LbtbnTt+vdT8HG31xN+H1HFfzw8/N6dmx+OXSafUJYvMjB1PQqQQfmJuraLcwwWrNZ1LbJOEBAQEBAQEBAQEDnu1ehaxQ/isCezUBkM5OAzeoHp9+sx9Xjm1d/wCFWWu4Rux/Z9tPzW3DFuXRcdAmRvj3lSfgRI9H00447reUcOLt5lE0fB2t1dgZMUqbasA7gcgC+/JFmc+uZVj6eZzzaY45crj+fbtAJ6UQ0MzoQEBAQEBAQEBAQEBAQNGo0ldm1iK4/Uob95C1Kz5hKtrV8Sqtb2T0VvWoIfWvwfZdj9JnydHhyeYaMfW58fi37VGp/wAPqjnurrE9zBXH9j95lt6Vjn6Z0109Xyx9URKp1PYTVr/Leuwe8sh+mD+8y39KyR9Mw2U9Xxz9UTCu1PZ3X1g5oLj1Rg30AOft5TPboM1f47aKeodPf+SuvNiA94jpjbxKy/uJlthyR5iWqmXHPiY/b22s2Hw/8SuZlOKx5bl1A+0b+6M0n2ba7VIJ6ZY/QSUTGkZrO2GCmRnTu5a30oI+P941JFmrSC2knubHrz15GK5x646y2mfJSPlnSF8WPJ9cbdBwntpqKiV1K9+OoYYVx7j5N9p6OD1O1I/9nLzs/pVbTvHw7DhHaLTanat8N/lbwt8gevyzPWw9Xiy/TLyM3SZcP1QtppZ2YCAgICAgICBiBmBgCNDMBAQEBAQEBAQEBAQEBAQEBAQEDGIGGXPXecmNkKjXdmNHdnmoUE+aeA/VcTPfpMV/MNOPrM+PxaVTZ/h/pT7Nlyn+pT+6zNb0vDPjbVX1bPHnSBrewVoH4FykelgIP+pc/tMuT0if4W/bVj9Yj+df0prOy/EEz+DzAeauhz8BnJ+kyW9MzV9mqvqfT290a2q8bGiwH/4nz8Om/WUWw5o4msr4zYfMWj9otOt5cg7Hoc7EfL5SnVq8TC7VbcxLdVehGTH9XNTHhqK17gnBH/BFJ1Oy0bjTouxfae4Xrp7mNqP4UY7upAJAJ6kbefSe10PWWm0Y7cvH9Q6Klazkpx+H0ee08QgICAgICAgICAgICAgICAgICAgICAgICAgICAgICAgICAgYxAYnBpv0db+2iv8A1KD+8jNKz5hKL2jxKFZ2e0bddPX8kA+wlU9LhnzWFteqzV8Wn9vK9m9EP/TVb+qA/vEdLhj+Mfp2erzT/Of2kaPhGnpOaqa6z6qig/WTphx0+mIhXfNkv9UzKdLVZAQEBAQEBAQEBAQEBAQEBAQEBAQEBAQEBAQEBAQEBAQEBAQEBAQEBAQEBAQEBAQEBAQEBAQEBAQEBAQEBAQEBAQEBAQEBAQEBAQEBAQEBAQEBAQEBAQEBAQEBAQEBAQEBAQEBAQEBAQEBAQEBAQEBAQEBAQEBAQEBAQEBAQEBAQEBAQEBAQEBAQEBAQEBAQEBAQEBAQEBAQEBAQEBAQEBAQEBAQP/9k="/>
          <p:cNvSpPr>
            <a:spLocks noChangeAspect="1" noChangeArrowheads="1"/>
          </p:cNvSpPr>
          <p:nvPr/>
        </p:nvSpPr>
        <p:spPr bwMode="auto">
          <a:xfrm>
            <a:off x="155575" y="-1676400"/>
            <a:ext cx="74104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126" name="Picture 46" descr="http://ummahweb.net/files/03_carro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54" y="2071678"/>
            <a:ext cx="1928826" cy="1428760"/>
          </a:xfrm>
          <a:prstGeom prst="rect">
            <a:avLst/>
          </a:prstGeom>
          <a:noFill/>
        </p:spPr>
      </p:pic>
      <p:sp>
        <p:nvSpPr>
          <p:cNvPr id="46128" name="AutoShape 48" descr="data:image/jpeg;base64,/9j/4AAQSkZJRgABAQAAAQABAAD/2wCEAAkGBhMSEBUUExQVExUUGBcaFBcXFxcYHxgdFxoYGBccGh0cHSYeGBojGhoaHy8gIycpLCwsGB4xNTAqNSYrLSkBCQoKDgwOGg8PGiklHyQsNC8sLCwpLCwpLCwsLCwsLCwsLCwsLCwsLCwsLCwsLCwsLCksLCwsLCwsLCwsLCwsLP/AABEIAMEBBgMBIgACEQEDEQH/xAAcAAEAAgMBAQEAAAAAAAAAAAAABAYCAwUHAQj/xABAEAABAwIDBQUGBQMDAgcAAAABAAIRAyEEEjEFQVFhcQYigZGhEzJCscHwByNS0eEUYvFygsIzkhUkQ1NzouL/xAAaAQEAAwEBAQAAAAAAAAAAAAAAAQIDBAUG/8QALREAAgICAgECBQIHAQAAAAAAAAECEQMhEjFBBFETImFx0aGxJDKBkcHh8RX/2gAMAwEAAhEDEQA/APcUREAREQBERAEREAREQBERAEREAREQBERAEREAREQBERAEREAREQBERAEREAREQBERAEREAREQBERAEXwmFWNqdr3tBNCkHgXlxIkDWw0MTF1nkyxxq5ENpdloRUyl+IOZwaKQ7wJaZOo1aba2XV7N9rGYrM0t9m9omJkFsxIPI2IVF6jG5cbIUkzvItNHFsfOVwMarctk09osEXwlQm7aon498aHdwtdQ5JdsWTkWFKqHCWmQVmrAIsPaiYkTwXyrXa0S4wotA2IuXjtokghpyf3HXwCqu19rGk1wD3EkiYJku3ePLoufJ6mMCjmkX5FS+w/bR1eaeILc+aGOsM3Bp3ZrbtfndFtCanG0WTtWERFckIiIAiIgCIiAIiIAiIgCIiAIiIAiLldocYWUw1ti+RPADX9vFVlLirIbo5faPtBM0qZniQ4DNacoPzVfw+KNVhaRkc248N/UFMThmmzhlmIcDI8Qb+S+inUBD2OLxYS2TBFtPhtGo4rxsmaUpfMYNts5eIouANVoADTJ5OGscjY+MLSzD0hiSQ7K5pLspNi0gvHlOnJT9rOzMFRvcIcQ4cHHluBjTkVUdvbSOelUZDXSWvAtdgAM8BkI9Vzzcqohot7u0NN1F7i7L3gyna7nCJ6Dva8iuTR7c4jDgMpVBIN80Ob0+dx6qmMx5AAuQ0xTbvJMmT4nMeZCyo1g0y4Znbm3yjr+o+MdVilOMuSdfYzc34PZ9idqqtagS7KXb4Go5D/Kyo5XNsJANrA7vRULY3ad7SwnKGAAPkgCwuQLZRyhdnC7dptLHB5LQ8yRpBiD0MH1V5erfy89mkZ32XHBVX0tDY3IOn8WU522Q7utF75t8Rw5qj1u02SvFwM0kzqDoRyI4Kbs7HuOIqtJsA/Lpwkei6P/AEJUlEupro6rtoEucLQwEnmd1+ErUzGPcxzyb2DT1ufJVfDbdHtnNJOXQubEkzJ1BBjSFYsXhS5jQx4aQZuIDrCx4WG7yVIzyTVrZCd9GTKpEuJkNF53k/zPkq9j2Oqh+VveBAbE+86xN99tVIx20H06bW1BBJcXltwOFxpv1jVS8G8CjI96oJHJvHgJ48Oq53O3T19yveiqjZTWlrS6Awatm7jqQfIDpzXovZHtH7UGlUcXOZ7rz8Q4E73D1CrrMM1hBgVDrM2HQb1OqV+5mcA0fpGrup4fNelhzcFZMXR2cd2qyEwG5BvMmQLTbdOi3bM7VsqkDKWyBB66TvCpdakX1Mzvhkhh32jvDSAPhUvZrTlc+AJ0P6o6nTTTgpj6qfK30PiOz0VFVuzPbFtZ7qL+65kBribP3X4O+atK9LHkjkjyibqSatBERaEhERAEREAREQBERAEREAXK7QYVzmBw+CSRJFrSRHCFN2hjBSpOqG+UTHE7h4lVZ23TXbZ9j8Jhp6f5WGaUUuLKya6IrsSYuWlukPv6jvKPWpNPepHMQO9Tk3B1iR3hHiFr2ntB1P3h3ToCAZ87eIVe2rtSB7WmSA2A79VM7uoJ3+HBePKKvsxboy2htcUnezec1Gq2JOrRMTPFh+XNUXH4p4e+mCJa4h7pscstmdwiL77Lrbc2j/UUqboBfncKjQNXDLJHAOGWd2pXAxJhpMh0kn/5HTdx/sBsBvPiqppmc34MKlVjR70CLWMuG/ccgOs6lam7RuA1oM6NYwuPrcrrdmuxT8U/PUJDDcne7+F6tsTsrh6LRlptFhuVm4J12/0JjjbPONlbFx2IbDMKWsdYuefZwOYJm/Q6q0bJ/DfEtpuY+sxrXbhmcWnUEHu+mqv9OmBYDT7K3e0WdJraNVhRQa/4bYgtDTimuy+440iHN8c5kcitR7KYyh3jXFWAQO6Wm9ozZiSI3L0VtXkjoIII6q3BdL9i3w4nimL9tQJNNjr++AzMB4GJHhIXKxHax/tAXsLXC4BL2yNNHzbpAXrG3KVPe2Y0ixHQ/TRVHG7Ga4ZTFRju8GuFjzH6XDQkadDJzjKKfGSv+pm4JELYvaWlWqGIpVH5c5cfeixv6xG8rsAZ2MBqubkbDr2MHKJ4EW6SqjjuxzRJpuLeINy3rxHMeTVFZjsRhffl7HD3wJt1O7xIHELWWOMv5Xf0ZRx9j0LC1blwdmytlrDYawLz7vKFqd2jIJkFzwDcjLBA0a2JHU36aLm7D2nTxLHAODXFoAjU5Tm433m8HqF1Mbs9tehUpuBOezJFxHea4c25m+azji3S0RTImG7a0Ae+c5j3WQ4D/W6YA5CTxhZVO1VSs806dPLLXXcZgNBMAN93S1z0XmOGxRa5p0cD0vwI3cCrV2drhuIpXs4wJM2eCIniJI8F1PDSG+i4bE2bka2Wy4kkkT6yTJ0XpuxdpCowAnvtF53xvXnuz6ndjeT8rD1Pord2awxLy/c0R1J+58lb0cpKfFGmPTLKiIvYOgIiIAiIgCIiAIiIAiLXiK4Yxz3GGtBc48ABJQFT7XYuo94ZTIyMBzSTd3DoOPMqq1u+e8TTiJLSHt+Yc0/cFcrana2t/UvrF00qp0cBDQ2wDZEG0cJO8LRidsUnAzTHevmpjIYB1AGYTM2K8nLPk7Odu2dF+OqNDg4CtTHvAQQOdu+wxvIC5GLpAEVKLi6m8ZKgMFzM4ygOGhGhDtDAWlge4k0H+0OU6Syo2L+7Pe0iWk67lAwe0XvL893lr25wIOls8WdBIIPvAt1K4cjpWirfuRKZDr+62CDFoEA1XDhYBoW/YmxHYuuDlim2JtoBoPkFBp0vbYhtJglrTAHHLc9ZK9c2DsttFopN94QXnnqfvmFD+X7sjHG9smbK2aKbQAI3ffouiGFaK+06VNsue1okiXGNNV572s7cCrmYxx9mDDQw3fzcZsN8Kiaql2bykoo9Qi5J0uuHtTtvhqIOVxrO/TT9TmPdi+4leVVu09U0HUm+1Ic5pGZ4ytIN7RLieJcL3iVx6lGpU9423bhx8fFdFV5RR5H4PUq/4u0WgfkuzHUOe0RaREAk3toFz3fjNJH/AJdvP8xx/wCCoOE2IXGIXap9nQO7HeOvIdVWWeEdNhc35OpX/ExlV8Gm0NJHe75gSJMZZ03dF0W7Vo1GkMqtcBBEG4OgIBgze4tbzVfw2wAx0ObI3ghTWbEpseHtu06zeOLT9OK5p58e6C5eSZiO/wAM44H372LTx4fvY81wDwQ3U3LYs+PiA+F43geHOTjMAcOx7mBrqbxLSbua4aAn4o0k3g67lEoYkGHQJOrgbEjeDud9lSpJq4vRD+pzBsKKntKbsmQF7w0xYAkRGl47zeehWvafafEhkNrvBIglvdiRMiBHC67ZxVAOc6o6Ia4FrQZdmEG2jdb31AVSxjZaIOa3+R9fHkuvHJtpsqzh0a5BnjrN9dSeJXc2Di/zaYm4qNLfAjMPK/hzXCr04K24PEZXNdwIPkV6svmjaLvZ6n2MrPe6oW3DWgnq6Q2PXyXqPY3brMRTqsa0NNCo5hAMyASGv/3QfJeI9jNvvw9R2UBwLO802Di24E7iJMFd2ltys6nTbQa3Dg995pyHVagkF1R1i7iBoJ6LhhmjhfJkKXE9yRVjs9tp1mVXFwNgTqD13gnyVnXp4s0cseUTdOwiItSQiIgCIiAIiIAtGNwwqUnsOj2ubf8AuBC3onYPz52g2W/CVHAmszKRmLfdM88seB4rku2iw2dTYQLSzuP4n3RlcZM3B1svZfxKxdCnTp+0D/auMUyydAW580agA6cV5BtMVmv/AOm2oL6021B5gSDykLxcyUJ8bOaS4uiLU9mYLarmOJBaKgIjUHvtkbtSBpuUjG454pS/K6o45W1GlpLgR3pI94jKLm919OWoZq0DSmJex+UeLXyPAKFtHCNFRuR2ZgZIlpBJc7KTYREgCTFyAuXUnRkyxfh9gA0vrFuYghjOup+itu3NoVMNhT7MsNd7u9p+WCJmN5gane6bgAKn4QVsmGw1ElhqONV7wYgNMDwGp42XpWH7PU3Ug1xLj8Tjq875XNOUnK1v8HTBWqR5AzA1q5iXOuSSZ1JknxViwPYQwCQvS8PsNjBDGtC11mObqCsc08q70vp+S0cKXZRh2NamI7PUmNLnuhrdTornmVN7bYzM5tFu7vPA52E9BJ8VhC5PtlpKMVdEHB7Qpx+TQe924OgDrIPpqujRwTiC4iHm54Tw5LXsTAhsSDI3/eq79SkC3WTzsVtUWTF+5w6JgObUBI8i3mDuWbcKGGffputI+vBw+m9S304n5FYUsRkmQCDqOKrJVonRAxnea6iSMptPA6tdH3vXLwGySWvpnuuBka+80yDPA+oK6+Potyh7bgWPEbwD8p6LXUrSwPHvN7ruY+E+Bt4hQm4KomUluyg4yv8AqBM68eJ6+KjmlmHcM6TuI4TuXV2nhMzi4ju5nZjwmD6kgb96xoXYLZYOm4TOg3L14SXGzKtnKxGxKgZmeQAZyXDi4gi0C4GtzwXNxuH9mKYi8EvPMmwPQK11SLTfKI+p8lw9qCWudvP0XRhzvkl4CZv2Bjw034R52K9G2K0OGWAMj7gbw68if9J8wvLdhU5qjhv+/Neo7AJJdcwWtzcok28vVcfrUo5NEVsuVI9y+pA8tfvpzXT2RtwMd7OoYFshO7keA+S5VPFd0aAmNB0HpYLHZeEfXqAgCN5PAEyZ38ln6X4sZqWP/p0l6RY02QAOAA8lkvqCQiIgCIiAIiIAi1V8UxkZ3tZOmYgT0lfMNi2VG5mODmyRIMiQYN+oUWroHC7a9lW4yk0/+pRlzOcxmb4wPELxfauwjBBIp97R2YzEyTA7o8F+hcLjGVW5qbmvbJEtMixg+qrHb/Y9J+HL8oD5AzAX73dE8Rded6zEnF5YsyyQvZ4fhMHTbrUzcQ1hjld0X5qzbGpMfSq0X6DIdACRc+BBuOpXMdhGtMAOdci9hu0aNfHyWeHr5cXUZo18sPgAPC0jxXi/EblZyx7LbsrYIw4lrgSd7h3iNYt/Cs2Bx0d0+9vEiRGs3gfRVzZ+B9kww4loBc0uJcSQJkk8Fhs3GEMq1DLnSGxGpLWyBe5MgeJXYsMW+cToUmtFwpbZpOmHgxrw81hXxNwWmzhIVex+FhrWsAGd7Q6OZgTyEkqFjNoObiAIyky43jKxtvl8wpyYL0W+Iy3e0BE2C82q4z2+Ne9jSWEiDHAAG/UHyUrF9piwhtPv5Q7WQLnzdA6ab1Ff2hxGYGWMaAMxDG33xcEm5XFLFBWr/T/YlLl2WuhpcA+iwxlUf6Y1B+hXEo9qXNvUaHNFybNMeFl0sLtShWZmDXjNIIsSJBBmCbc1WOCUl8rLKSZnh6x3wRwJH2Fo2g0R3SOhInw4rBuJpTDTUng6jWb6lkKNjmE6xJsACDfw08VnPFkWmmTeiPQx3s3EOiI74NhG+egv4Kp4rbtV9SKTslOTFge7vLp16aG1l1jinOJBuBYxePHd98loo4VvtBADZIBtExYE2uVthSx7ktmUnZFrA1ACbEkC3Cf3Wvpvcfp+6lB3dJ4RHWbfVR8Q6ADwb6un/itVJ9EEWrUMdT/J9YXNx1xHL7++SnPdc/2/fqZ81D9nmc1v6iB5mPqunHrZU2bCpQSeNl6V2bbAe4cYG/3Cb87mB0PBcGtswOrsY2G56kW3breCtvZjDOJALMtPVpG/NMTOt5PVYR/iHz8E497LNhMEXmNSA3wO/wALAq04XCtptDWjT1WrZmEDGC1yBPkpa93BiUFfk6QiIugBERAEREAREKA8/wBv1/bPLjBAPdDpNgbWFwo+G2iWUzTYCKbr/l3AJ1kajnpKmVDN4bqSZtEnTUBc99jLQyeTJ8tx815eRtOzlb3ZO2LWfR9x0NJlwFgfA28v5Vzo46nUbBi+rXR/gqjf17pyk026TmAzTvloBjzUmiHRJcY45WtH0VMXqOC1tF4yrRXu2+D9hioYxwBGcZWOLdeOgHW2vRUnbLfZ4n2gJy1O+08DvHUH0IXpm0MV3XMNUuaQQ5gBOoiQQLHzXku2cZkzUc2fIQWkggwCYkEWOUkWkLzVivK5QWn/AJ/BSaR6n2dxAqUwd0T+46ardiNkMqOY10taHhwDTl7wMtm17gKvfhvjc9GP0mPA2VzotEgnkPIzPn8gog3FtexqtrZgzAkc4gzzAXFxey8z3HW2Ucsx70eEqysBm+6fktbaAAcTuPyH8rpeR5FXgtRQq2wx7YzOVrSXRzEAdSVz9oNLXAG5IJPDoOmqvVeiAwuO85j/AMR9fBVGq7JXY8tLnVDlYBH5ciQ4tOvdDj4Cxlc7VvRVog7WwRbhXgx7R2UwdbuaYA4xc8I4zHO2PjX0Wk6xBsdLjXeLTfRTts4Z5fLRYe6DJnib3JO/eudTpBp0yuGrTcQdQQb6c1pjfFURR38VjQ4ioND7w4HT/tPz8Fr1lrDAcAWj9Lt0He06ePJQsOBTE+9Sd3dbib5T9DynULViBlDSDOuV3EfRwK1cvYk+u2m4luYkgSCDqNxC10KuWs0EjUQePBfdpsJLan/uDvf6miD5iD5qFgHfmtaeNuqzntWGfa9U90DffxOnp81or1JeBun0/wAD0QvmpHB4HkYWiobuP+r1t9UjEozVUd3eZ+/ooOJaXDIwEueQ1oG/cP8AKlVTYePpEeq6XY6iHYhxJHdbYce8J9B6rZz+FBz9ij0WJlEuq0BMEFku592T8yvSNjYhjHNa4BrHEwd1zMHhJJVK7NUHPr5wIDLCwPeIg68B81cqhqZbEHjly/TcsfRtwVstjdIu6LkdncWXMLD8EQeRmB6Lrr6KElJWjoTsIiKxIREQBERAFoxuK9nTc+JgWHE6D1W9Qdt7PNeg+mDBMR1BmDyMQqyunRDKVjMY17yXlpLjOVgt9TrxW8UwRDLCO9f5nguZh8KWuI0qSbn4Ysemim0cQXNyjSbTF4+J3jPIQvNdvs5vufW0w0/lgEnV5FhHAGwHMrbka0B9U5uBMkn/AEjXxKU3tAJPuj/7nhyb97wtTnlxL3X3NGgP/wCRw6LnnD2J6Nbq5IkMbTadC4Z3HoDZV7beyDiGmaIeLjM/KCOhYAW+asdWoG3qd5ziO6bRzdw5NWIw+ch9ZxDYOVgtIAvA3Njeud/RkrZ5xsKtV2dVIqNJpnR2o4QXCwd5TuXpOD2k19w4Q67fFcDarnPHdtTn3GiJnSeMqu4svwTmAOc+JLmxJpToJGtrxFuaymnJ2u/3JTo9Vpi5uSUcJaRxPpvXA2F2lp1mtIcJcOPAQV2sNWsSd9h0Gqryo0TsVMKHAOfZuob6CfDcqF2txPsqxyEltQydO6W5R0O5TsV2ixLqjhIAJMAjQcpAJ+9FAq4R1T3iHOHwuGUmd4g/VXi9KirdnLwm1iHd4ZqbouNWk7/7Ty0XSxVJlYXPeizhE/s9vKxHJcurhxSzOAcIs5pIIINjYiY6rKi0Oj2Z/wBjt3Q/utLB9bTdTJZUb3H2kaHmDxGvKFpfhshNNxlpgtd8nDnuI6hTnYmAab25m7wdRz5EcVox1GKLZOYA913FpuQeYIU2vINIkzSd8V2kaSLgjkRI8Vz8O/8AMaeBB9VuZiCMp3C45c1jjGZSS24JDh0P82UXvYMcW0Cu7kSfr9FzibE9B9VPxrzLnGBI9SoDxAHISfFIdGcjSKRc4MbqYA6lWykynhqYp0xLzYcXOdaT8gFWsA4tdmHvXjlOpVz7HbFzn+oeZAJDAZvEZncwJgc54KuaDyNRb0v1Kd6LjsZpo0G0nQQ1ve4yTJiL6kqU9s95suadwFxyjedwWdLAVKmbKwuaZuIEeJXe2PsH2cOqQXDQDQfuV14cE5y0qRsk3ol7HwZp0gHWcbu5Tu8lORF7SVKjYIiKQEREAREQBERAVTtNshtN5rt1qQHt4m8EeV+gK4wkd0e87X5Aff7qwdsS5oY74e8OhMH1AIVepugE7wInmZ+k+S48iSbowl2bKp70CIEgcLe84+p8uC+Gr8Qg/DT4CNTw59TyWlziZ3kkN8hfzMeZWrH4wUqbnu91luQGlz/cTPiuOb0VPhe1hNR3eJ93NfN04Dmbnko9faDyCXe88iZ+Fm6eE2twjiuNsnEuxlT2jsxpt3ERYfud24dFZTRbdzgI1dzPAed+C41jdj7ESg/K3OLufamDaNxdbyHQrj46jnq1HtJ97XkN+u+AulXxgcXOtFOIjQO0YOgufALHAYAZcxJ7jQ/JG/4ZM33GOUJKLJ+hT9uMqUcQ00QGuYynnbYBxjvG3xSYPGFYNj9r/aflu7haGh+bUE3Ijiq7t7Ey7MR+oEzr8QPO5K4u2DNV5aYc28i0gRIPhPko+Hz0/wC/5JsvHaraNMN/KdFQAGAAQ4E3kxquVR2u4tAqt8QMsHqDAPgqvS2yXOv3fpwHRdWhicxDpJ4wQ4Eb50U/DcFTLJFhdj2uBa/LUbFnfEBwcNfEeij1MIAJY7NoY3xy4/Oy4lKo8G178/kpdFxMQSH8N3hwKpJtFqJ7K3thlH/UbZp/UP0nnw8lhh6gIdSecoeLT8LtRPDgeq1VKoBBLS136+PUKViqXtQHgidHxpyd+6pd9iiDTwmrSII47itNNkQxwngVKOKB7rveFp4gcf3Xyq8Zw7cGyf2V5NtEUQ9ogTyEk/Rcx7SZ83fQLoupGoSdBczx6cTuXV7PdlnYl36KTSM53ngBxtef7hqpxuteTJptmzYnYyrWdSLgRSe3McuX/aL7zM2Fh1C9i7P9l6WHptGRvdADQe9lAAAF99lI7ObPpU6DPZgXFjy5cl1V7Pp/TqK5SNowSACIi7S4REQBERAEREAREQBEXwlAY1qTXNLXAOB1BuqvtbszlGajJFyWk6dJ1Cs7nqPUxQCynFS7IaTKM0w4efiu5szYtOtgX03i1YEO6Cw8ARPiVsx2EpveDli9y0xP8rt0qYDQGiANAsY4/mbKxjRWNl9jvZuglrKbQYDNSTob6AcI+s0TtQMTh67qb3TIGVzRALZluUTaSI8F7JC5m3Oz1LFNAeIc2fZvGrCbTzHI2sqZPTpx+UOCrR5QdoDO2lADQYIvBMd463lw14BdnZVTNSq5iMxLY8A8rTtP8PMTQAfTc2tl11BAm5g62sYJ1XI23th2FwhyAmq97W5QO8Gicx0OW1pIi64lil01sy4uynYpwe73hAc4uM7jGm82A8SodWvPtDaTMf7jcDwlRW7PxLzIpuEmRZ37blNwnZDFP+F3/afqtlirya8GacThm5G375MzwEfKfooIxhYRfpCtmH/DSuSS95CnM/C0SMzidPnH1HqrRilqWy6iVnBbbA94g+q6X/jFN2+CNCDcfurFS/DCh+iZmCepA+il0/w2wpEmkNFSWCD9y3EqFXbjJu4OHM5T6rQ7tGGSWOsdR/iyu9L8NsKT/wBJsSN3zXQp/h1hBpSb5ffFI+mh9SGig7Iw9fHktw1H2rmxmh9JsTvIc4GOYG5eg4T8OHUaE1vzsQ6zabL02aS57nDvEDoOtyt+A7G0aNVtSk3I5uhFirE7EPgXnrfT/JV5eng4tURRTdgdlnVsQaby1o7xLhBkMIHd3H3j5zcL0UbBZSDBRYA2wcBqTI7zjq4xqTwC0bDAYYADQZkAAfL7su4HJg9LCEX7shKiQwgAACANANy2SowctjXr0UyTai+Ar6rAIiIAiIgCIiAIi+EoASsCUJWDiqtg1V3KBVKlVlHc1UYNTD4rpUandXOcI5qRTdb+VRMmiY2osataFGFaEc6VeyDTiqxNvNQjhQdQplYrWW/yqMkhuwwNo69P5T+lbw0upJb9/f3ZfY0+9P5VSSN/TDh9/fyWAwQjTj9+Z9FMP39+aUzbx/lUatl09Eb+hb9/fIIME1bXOj75hfWH78k0QaWYMeq2nCifvgFnO9bCb+X7K60VIrsMshQspBC+AKSDVQpgGfv7uV0GPUUCFsYVJBMaVsao7XLax6sSSWlZhaWvWxrlomQZovgX1WAREQBERACsCiKGDArBy+oqgj1FrP0XxFUEepo3xWdPREWXkt4NjUX1FoVI9TVYnf0C+oqMkxOv3zXw7uh+iIoZKPj9PP6rGn+3yRFl5NF0Kv7/APFG6Hw+iIpXY8H0aLbw6H6Ii1RmZFfN6IrEH1+n3yWY+v0RFJBuas2oiA2tW1v7IilEmxqyRFqQEREAREQH/9k="/>
          <p:cNvSpPr>
            <a:spLocks noChangeAspect="1" noChangeArrowheads="1"/>
          </p:cNvSpPr>
          <p:nvPr/>
        </p:nvSpPr>
        <p:spPr bwMode="auto">
          <a:xfrm>
            <a:off x="155575" y="-2155825"/>
            <a:ext cx="6096000" cy="449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Управляющая кнопка: домой 27">
            <a:hlinkClick r:id="rId14" action="ppaction://hlinksldjump" highlightClick="1"/>
          </p:cNvPr>
          <p:cNvSpPr/>
          <p:nvPr/>
        </p:nvSpPr>
        <p:spPr>
          <a:xfrm>
            <a:off x="8100392" y="6429372"/>
            <a:ext cx="285752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14282" y="142852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hlinkClick r:id="rId15" action="ppaction://hlinksldjump"/>
              </a:rPr>
              <a:t>Где растут овощи, а где фрукты?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5656" y="184482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latin typeface="Arial Black" pitchFamily="34" charset="0"/>
              </a:rPr>
              <a:t>Молодцы!</a:t>
            </a:r>
            <a:endParaRPr lang="ru-RU" sz="48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2" name="Управляющая кнопка: назад 31">
            <a:hlinkClick r:id="" action="ppaction://hlinkshowjump?jump=previousslide" highlightClick="1"/>
          </p:cNvPr>
          <p:cNvSpPr/>
          <p:nvPr/>
        </p:nvSpPr>
        <p:spPr>
          <a:xfrm>
            <a:off x="0" y="6497960"/>
            <a:ext cx="39434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783960" y="6597352"/>
            <a:ext cx="36004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6" cstate="print"/>
          <a:stretch>
            <a:fillRect/>
          </a:stretch>
        </p:blipFill>
        <p:spPr>
          <a:xfrm>
            <a:off x="10332640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81 -0.05 C 0.11372 -0.04792 0.1158 -0.04676 0.12101 -0.0419 C 0.12326 -0.03982 0.12813 -0.03565 0.12813 -0.03542 C 0.12951 -0.02824 0.13073 -0.02384 0.13646 -0.0213 C 0.13924 -0.01366 0.14392 -0.00833 0.14705 -0.0007 C 0.15486 0.01782 0.16302 0.03472 0.17448 0.05 C 0.17639 0.05787 0.18195 0.06481 0.18646 0.0706 C 0.18941 0.08264 0.19653 0.08912 0.20313 0.09768 C 0.20799 0.10393 0.21163 0.1125 0.21858 0.11505 C 0.22326 0.12176 0.22986 0.12801 0.23646 0.13102 C 0.24288 0.13981 0.2507 0.14514 0.25903 0.15 C 0.26129 0.15139 0.26406 0.15139 0.26615 0.15324 C 0.27066 0.15718 0.27622 0.1625 0.2816 0.16435 C 0.2875 0.16643 0.28646 0.16505 0.29115 0.16759 C 0.29826 0.17153 0.29948 0.17384 0.30781 0.17546 C 0.32257 0.18518 0.3434 0.18218 0.35903 0.18333 C 0.38351 0.18218 0.39045 0.18148 0.41024 0.1787 C 0.42257 0.17454 0.40799 0.18009 0.41858 0.17384 C 0.42083 0.17245 0.4257 0.1706 0.4257 0.17083 C 0.43177 0.16296 0.43785 0.15602 0.44601 0.15324 C 0.44983 0.14954 0.45208 0.14514 0.45538 0.14051 C 0.45833 0.11366 0.4526 0.10162 0.43646 0.08819 C 0.43056 0.08333 0.42865 0.08079 0.42205 0.0787 C 0.41806 0.07755 0.41024 0.07546 0.41024 0.07569 C 0.39132 0.07639 0.37326 0.07546 0.35538 0.08333 C 0.34896 0.08935 0.34288 0.09491 0.33646 0.10093 C 0.33021 0.11227 0.32431 0.12315 0.31979 0.13588 C 0.32014 0.14491 0.32014 0.15393 0.32101 0.16273 C 0.32188 0.17199 0.32726 0.17847 0.3316 0.18495 C 0.34201 0.20023 0.34965 0.21528 0.36372 0.22477 C 0.36823 0.23333 0.37552 0.23518 0.38281 0.23727 C 0.3901 0.24213 0.39618 0.24606 0.40434 0.24838 C 0.41181 0.25532 0.41354 0.25301 0.42448 0.25162 C 0.43368 0.24537 0.42483 0.25046 0.43872 0.24699 C 0.45278 0.24352 0.46146 0.24028 0.4757 0.23889 C 0.48212 0.23611 0.48698 0.23125 0.49358 0.2294 C 0.51094 0.21574 0.5257 0.19514 0.54601 0.18981 C 0.55868 0.1794 0.54479 0.18935 0.55903 0.18333 C 0.56233 0.18194 0.56528 0.1787 0.56858 0.17708 C 0.57604 0.17315 0.58299 0.16968 0.58993 0.16435 C 0.59115 0.16343 0.59254 0.16227 0.59358 0.16111 C 0.59479 0.15972 0.59566 0.15764 0.59705 0.15648 C 0.60677 0.14815 0.60399 0.15278 0.61024 0.14699 C 0.62639 0.13171 0.64149 0.11458 0.65781 0.0993 C 0.6592 0.09375 0.65816 0.0956 0.66024 0.09282 " pathEditMode="relative" rAng="0" ptsTypes="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1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610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22083 C 0.00538 -0.22176 0.00643 -0.22315 0.00764 -0.22361 C 0.01007 -0.225 0.01493 -0.22685 0.01493 -0.22662 C 0.02205 -0.23634 0.02587 -0.24653 0.0316 -0.25694 C 0.03368 -0.26088 0.03663 -0.26412 0.03872 -0.26805 C 0.0415 -0.27338 0.04271 -0.2787 0.04584 -0.28403 C 0.04827 -0.29328 0.05122 -0.30185 0.05417 -0.31088 C 0.05591 -0.32199 0.05782 -0.33333 0.0625 -0.34282 C 0.06476 -0.35416 0.07084 -0.3618 0.07674 -0.36967 C 0.08004 -0.38264 0.0908 -0.39305 0.09931 -0.39977 C 0.09966 -0.40139 0.09966 -0.40324 0.10052 -0.40463 C 0.10382 -0.40972 0.11754 -0.42268 0.12327 -0.42523 C 0.13299 -0.43889 0.14966 -0.45555 0.16354 -0.46018 C 0.16754 -0.46389 0.17118 -0.46412 0.17552 -0.46643 C 0.1967 -0.47778 0.21736 -0.4831 0.23993 -0.48727 C 0.26615 -0.4868 0.29219 -0.48657 0.31841 -0.48565 C 0.34063 -0.48495 0.35816 -0.47569 0.37674 -0.46018 C 0.38177 -0.45602 0.38577 -0.45 0.39097 -0.44583 C 0.40018 -0.43796 0.40938 -0.43078 0.41823 -0.42199 C 0.43733 -0.40301 0.45764 -0.38565 0.47431 -0.36342 C 0.47952 -0.35648 0.48646 -0.35046 0.49219 -0.34421 C 0.49532 -0.34074 0.50174 -0.33472 0.50174 -0.33449 C 0.50504 -0.32523 0.51163 -0.32037 0.51719 -0.3125 C 0.52032 -0.30764 0.52136 -0.30069 0.52535 -0.29676 C 0.53507 -0.28634 0.54167 -0.27222 0.55052 -0.26018 C 0.55209 -0.2537 0.56007 -0.24444 0.56007 -0.24421 C 0.56268 -0.23426 0.55868 -0.24583 0.56684 -0.23333 C 0.57136 -0.22685 0.57222 -0.21944 0.57795 -0.21412 C 0.57952 -0.20833 0.57917 -0.20833 0.58264 -0.20139 C 0.58455 -0.19768 0.58872 -0.19028 0.58872 -0.19004 C 0.59271 -0.175 0.58542 -0.20231 0.59341 -0.17754 C 0.59566 -0.17106 0.59705 -0.16088 0.59827 -0.15393 C 0.59757 -0.12083 0.60018 -0.07222 0.58386 -0.0412 C 0.58212 -0.0324 0.57865 -0.02384 0.57552 -0.01574 C 0.57327 -0.00393 0.56927 0.00625 0.56597 0.01736 C 0.56111 0.03264 0.55782 0.04838 0.55295 0.06366 C 0.54966 0.07338 0.54323 0.08172 0.53837 0.09005 C 0.53195 0.10301 0.52535 0.11597 0.51719 0.12709 C 0.50573 0.14213 0.49028 0.15255 0.47674 0.16343 C 0.47309 0.16644 0.46216 0.17894 0.45764 0.18102 C 0.44479 0.18588 0.4316 0.19329 0.41962 0.20162 C 0.41493 0.20486 0.4092 0.20903 0.40417 0.21088 C 0.39913 0.21343 0.39358 0.21412 0.38872 0.21736 C 0.3849 0.21991 0.37743 0.2257 0.37327 0.22709 C 0.35729 0.23264 0.33941 0.23334 0.32327 0.23472 C 0.25191 0.25394 0.16702 0.24375 0.09931 0.24422 C 0.079 0.24653 0.0592 0.25209 0.03872 0.25394 C 0.03143 0.25741 0.02344 0.25949 0.01597 0.26181 C 0.01077 0.26528 0.00625 0.26922 0.00052 0.2713 C -0.00642 0.27616 -0.01371 0.27685 -0.02083 0.28102 C -0.03715 0.29005 -0.02448 0.28519 -0.03507 0.28866 C -0.03628 0.28982 -0.0375 0.29097 -0.03871 0.29167 C -0.03993 0.2926 -0.04236 0.29352 -0.04236 0.29375 " pathEditMode="relative" rAng="0" ptsTypes="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0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0.00504 -0.00972 0.01198 -0.01435 0.0191 -0.0206 C 0.02517 -0.02592 0.02969 -0.03287 0.03576 -0.03796 C 0.03993 -0.0419 0.04097 -0.04768 0.0441 -0.05231 C 0.04896 -0.05972 0.0507 -0.06041 0.05729 -0.06666 C 0.0658 -0.08402 0.07708 -0.09861 0.08559 -0.11574 C 0.09531 -0.13449 0.10573 -0.1537 0.11667 -0.17129 C 0.12813 -0.21111 0.12274 -0.19375 0.13212 -0.22384 C 0.13802 -0.26342 0.13021 -0.21921 0.13941 -0.25069 C 0.14097 -0.25625 0.14132 -0.2625 0.14288 -0.26852 C 0.14375 -0.27245 0.14514 -0.27592 0.14653 -0.2794 C 0.15052 -0.32199 0.15729 -0.36389 0.16198 -0.40625 C 0.15955 -0.45833 0.15833 -0.5206 0.13681 -0.56666 C 0.13524 -0.58032 0.13663 -0.57615 0.12847 -0.59051 C 0.11997 -0.60578 0.10712 -0.63009 0.09288 -0.63495 C 0.08247 -0.64537 0.0717 -0.65324 0.05955 -0.65879 C 0.05816 -0.65949 0.05747 -0.66134 0.0559 -0.6618 C 0.05261 -0.66296 0.04896 -0.66273 0.04531 -0.66342 C 0.03976 -0.66435 0.02865 -0.66666 0.02865 -0.66666 C 0.01597 -0.6662 0.0033 -0.66643 -0.00937 -0.66504 C -0.04878 -0.66041 -0.08785 -0.6449 -0.12726 -0.63958 C -0.15417 -0.63588 -0.13524 -0.63819 -0.18437 -0.63495 C -0.20521 -0.63148 -0.22361 -0.61713 -0.24271 -0.60625 C -0.25816 -0.59745 -0.27969 -0.59236 -0.29271 -0.57777 C -0.29757 -0.57245 -0.30226 -0.56713 -0.30712 -0.5618 C -0.31823 -0.5493 -0.32934 -0.54213 -0.3368 -0.52546 C -0.3401 -0.50324 -0.3434 -0.48102 -0.34635 -0.45879 C -0.34792 -0.44722 -0.34896 -0.43009 -0.35226 -0.41898 C -0.36545 -0.37523 -0.35729 -0.41412 -0.36302 -0.38402 C -0.36545 -0.34884 -0.36927 -0.31203 -0.37604 -0.27777 C -0.37743 -0.25602 -0.38021 -0.23472 -0.38212 -0.21273 C -0.38108 -0.17916 -0.38212 -0.09051 -0.36771 -0.05231 C -0.3467 0.00324 -0.31701 0.04537 -0.28333 0.08727 C -0.22674 0.15787 -0.16875 0.22593 -0.10104 0.27778 C -0.08715 0.28843 -0.02552 0.34098 -0.00469 0.35394 C 0.00799 0.36181 0.02222 0.36551 0.03438 0.37454 C 0.04983 0.38588 0.06511 0.39885 0.08229 0.40486 C 0.10226 0.41204 0.12344 0.41459 0.1441 0.4176 C 0.19601 0.41065 0.2474 0.40116 0.29896 0.39051 C 0.3092 0.38843 0.33663 0.38287 0.35122 0.37616 C 0.36163 0.3713 0.38229 0.36042 0.38229 0.36042 C 0.39531 0.34283 0.40347 0.32477 0.41441 0.30486 C 0.41597 0.29838 0.41701 0.29167 0.4191 0.28565 C 0.43281 0.24653 0.41736 0.30579 0.42986 0.26042 C 0.43681 0.23519 0.42951 0.25255 0.43698 0.23658 C 0.43889 0.21181 0.43924 0.19908 0.43698 0.17153 C 0.43681 0.16968 0.43333 0.13588 0.43108 0.13334 C 0.41736 0.11598 0.40695 0.09375 0.39288 0.07616 C 0.37934 0.05926 0.36424 0.0456 0.34896 0.03172 C 0.34549 0.02848 0.34288 0.02361 0.33941 0.0206 C 0.32743 0.01019 0.31302 0.00417 0.3 -0.00324 C 0.29514 -0.00602 0.2908 -0.01041 0.28576 -0.01273 C 0.27674 -0.01666 0.26684 -0.01574 0.25729 -0.01736 C 0.23924 -0.0206 0.22188 -0.02523 0.20365 -0.02685 C 0.14931 -0.03657 0.16511 -0.03541 0.07726 -0.03009 C 0.03958 -0.02801 0.00208 -0.01157 -0.03559 -0.00625 C -0.05174 -0.00115 -0.06788 0.00255 -0.08437 0.00486 C -0.10035 0.00973 -0.11562 0.01736 -0.1309 0.02547 C -0.13837 0.0294 -0.14479 0.03565 -0.15226 0.03959 C -0.17361 0.05116 -0.14826 0.03079 -0.175 0.05093 C -0.1809 0.05533 -0.18385 0.06273 -0.18924 0.06829 C -0.20295 0.08264 -0.21823 0.09491 -0.23212 0.10949 C -0.24531 0.12338 -0.2592 0.13565 -0.27257 0.14931 C -0.27691 0.15371 -0.28246 0.15625 -0.28559 0.16204 C -0.28976 0.17014 -0.29687 0.17269 -0.30226 0.1794 C -0.31858 0.19954 -0.30833 0.19051 -0.32014 0.2 C -0.32726 0.21227 -0.34878 0.22917 -0.35937 0.23982 C -0.37535 0.25579 -0.3566 0.23681 -0.37014 0.25209 C -0.37118 0.25348 -0.37326 0.25371 -0.37378 0.25556 C -0.37465 0.25903 -0.37378 0.26297 -0.37378 0.26667 " pathEditMode="relative" ptsTypes="ffffffffffffffffffffffffff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20023 C -0.06406 -0.19815 -0.07066 -0.19653 -0.07882 -0.19537 C -0.08316 -0.19329 -0.08681 -0.19097 -0.09063 -0.1875 C -0.09254 -0.18356 -0.09427 -0.17986 -0.0967 -0.17639 C -0.09896 -0.17315 -0.10382 -0.1669 -0.10382 -0.16667 C -0.10538 -0.16042 -0.10799 -0.15347 -0.11094 -0.14792 C -0.11267 -0.14074 -0.11806 -0.12708 -0.11806 -0.12685 C -0.1191 -0.12083 -0.11944 -0.11435 -0.12049 -0.1081 C -0.12101 -0.10486 -0.12292 -0.09861 -0.12292 -0.09838 C -0.12379 -0.08935 -0.12517 -0.08079 -0.12639 -0.07153 C -0.12396 -0.04074 -0.1158 -0.01366 -0.10139 0.01088 C -0.09931 0.02245 -0.09167 0.03218 -0.08594 0.04097 C -0.0717 0.06273 -0.06042 0.08264 -0.04306 0.09977 C -0.03351 0.10926 -0.02535 0.12199 -0.01337 0.12523 C -0.00347 0.13079 0.00608 0.13565 0.01649 0.13796 C 0.02448 0.1375 0.03246 0.13843 0.04028 0.13634 C 0.04462 0.13519 0.04896 0.12708 0.05208 0.12361 C 0.06181 0.1125 0.07361 0.10278 0.07951 0.08704 C 0.08281 0.07847 0.08333 0.06782 0.08437 0.05856 C 0.08403 0.04954 0.08385 0.04051 0.08316 0.03148 C 0.08246 0.02315 0.07656 0.00995 0.07361 0.00301 C 0.06545 -0.01597 0.05712 -0.03519 0.0474 -0.05255 C 0.03507 -0.07454 0.02326 -0.09583 0.00451 -0.1081 C -0.00382 -0.11991 -0.02257 -0.12801 -0.03472 -0.13032 C -0.05104 -0.1294 -0.06528 -0.12731 -0.08125 -0.12569 C -0.09566 -0.11898 -0.1092 -0.10926 -0.12396 -0.10347 C -0.12969 -0.09769 -0.13715 -0.09444 -0.14427 -0.09236 C -0.15139 -0.08287 -0.14653 -0.08889 -0.15972 -0.07639 C -0.16684 -0.06968 -0.17205 -0.06111 -0.18004 -0.05579 C -0.18629 -0.04421 -0.19254 -0.03241 -0.19896 -0.02083 C -0.20208 -0.01528 -0.20573 -0.01088 -0.20851 -0.00486 C -0.21042 0.00532 -0.21493 0.01782 -0.22049 0.02523 C -0.22465 0.03843 -0.23021 0.05394 -0.23229 0.06806 C -0.2342 0.08171 -0.23507 0.0956 -0.23715 0.10926 C -0.23576 0.15116 -0.23438 0.17315 -0.21806 0.20764 C -0.21545 0.22477 -0.20573 0.23449 -0.19792 0.24745 C -0.18958 0.26111 -0.18264 0.27801 -0.17292 0.29028 C -0.1658 0.29954 -0.15781 0.30718 -0.15017 0.31574 C -0.13767 0.32963 -0.12726 0.34051 -0.11094 0.34421 C -0.10642 0.34306 -0.09774 0.34236 -0.09306 0.33796 C -0.07865 0.32454 -0.06962 0.30278 -0.05972 0.28403 C -0.05694 0.2713 -0.05399 0.2581 -0.05017 0.24583 C -0.04896 0.23449 -0.04826 0.22755 -0.04427 0.21736 C -0.04549 0.17847 -0.04531 0.16921 -0.05625 0.13634 C -0.06215 0.11852 -0.06667 0.09931 -0.07882 0.08704 C -0.09601 0.05208 -0.11476 0.02593 -0.14063 0.00301 C -0.14792 -0.00347 -0.15816 -0.01157 -0.16684 -0.01458 C -0.17795 -0.01412 -0.18924 -0.01528 -0.20017 -0.01296 C -0.21198 -0.01065 -0.21129 -0.00579 -0.21927 -0.00185 C -0.23281 0.00463 -0.2467 0.01181 -0.25972 0.02037 C -0.27257 0.02894 -0.26319 0.02546 -0.27396 0.02847 C -0.28108 0.0338 -0.28767 0.03634 -0.29427 0.04259 C -0.30295 0.05093 -0.31233 0.06505 -0.3217 0.0713 C -0.32465 0.07662 -0.32847 0.08125 -0.33125 0.08704 C -0.33247 0.08958 -0.33229 0.09282 -0.33351 0.09514 C -0.33802 0.10347 -0.34444 0.11019 -0.34896 0.11875 C -0.35608 0.13241 -0.36094 0.14653 -0.36563 0.16181 C -0.37951 0.20694 -0.37934 0.25486 -0.38837 0.30139 C -0.38785 0.31782 -0.38993 0.33519 -0.38594 0.35069 C -0.38542 0.35255 -0.3842 0.3537 -0.38351 0.35532 C -0.38264 0.35787 -0.38194 0.36042 -0.38125 0.36319 C -0.37917 0.37153 -0.37899 0.37986 -0.37517 0.38704 C -0.3724 0.39792 -0.37604 0.38472 -0.37049 0.39977 C -0.3684 0.40556 -0.36754 0.41273 -0.36563 0.41875 C -0.36528 0.42454 -0.36545 0.43056 -0.36458 0.43634 C -0.36424 0.43819 -0.3625 0.43912 -0.36215 0.44097 C -0.35868 0.45579 -0.35972 0.47361 -0.35972 0.48866 " pathEditMode="relative" rAng="0" ptsTypes="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34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6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2963E-6 C 0.0066 -0.01342 -0.00208 0.00278 0.0059 -0.00786 C 0.00886 -0.0118 0.01181 -0.01759 0.01424 -0.02222 C 0.01597 -0.02893 0.01823 -0.03587 0.02257 -0.03981 C 0.02344 -0.05856 0.02344 -0.06527 0.02743 -0.08101 C 0.029 -0.10347 0.0316 -0.12754 0.02622 -0.1493 C 0.02465 -0.16434 0.01979 -0.19282 0.00712 -0.19837 C 0.00122 -0.20624 -0.00607 -0.21319 -0.01423 -0.21597 C -0.02014 -0.22152 -0.03003 -0.22847 -0.03698 -0.23009 C -0.05677 -0.24675 -0.08055 -0.25763 -0.10364 -0.26342 C -0.12535 -0.27522 -0.14705 -0.28263 -0.17031 -0.28564 C -0.19548 -0.28472 -0.21458 -0.28171 -0.23819 -0.27777 C -0.24722 -0.27453 -0.25521 -0.26828 -0.26423 -0.26504 C -0.27118 -0.25856 -0.27899 -0.25624 -0.28576 -0.2493 C -0.2901 -0.2449 -0.29462 -0.24097 -0.29878 -0.23657 C -0.31944 -0.21504 -0.29392 -0.24004 -0.30833 -0.22222 C -0.31632 -0.21226 -0.32604 -0.20347 -0.33455 -0.19374 C -0.33854 -0.18934 -0.33958 -0.18147 -0.34288 -0.17615 C -0.35069 -0.16342 -0.34635 -0.16921 -0.3559 -0.15879 C -0.3585 -0.15069 -0.36094 -0.13934 -0.36423 -0.13171 C -0.36632 -0.12684 -0.3691 -0.12222 -0.37153 -0.11759 C -0.375 -0.11087 -0.37864 -0.09698 -0.3809 -0.08888 C -0.38298 -0.07268 -0.3835 -0.05578 -0.37986 -0.03981 C -0.3776 0.00024 -0.36285 0.03612 -0.34878 0.0713 C -0.34462 0.08172 -0.33732 0.09769 -0.32864 0.10163 C -0.32153 0.11066 -0.31337 0.11714 -0.3059 0.12547 C -0.29687 0.13542 -0.30364 0.13172 -0.29653 0.13496 C -0.28923 0.14445 -0.28038 0.15163 -0.27257 0.16019 C -0.26441 0.16922 -0.26198 0.17408 -0.25121 0.17616 C -0.23663 0.18265 -0.2592 0.172 -0.2441 0.18103 C -0.23646 0.18542 -0.2316 0.18473 -0.22257 0.18566 C -0.20989 0.18843 -0.19739 0.19098 -0.18455 0.19353 C -0.17274 0.19885 -0.18628 0.19329 -0.15712 0.19677 C -0.15156 0.19746 -0.14045 0.20001 -0.14045 0.20001 C -0.11979 0.19839 -0.0993 0.19723 -0.07864 0.19515 C -0.0401 0.19121 -0.00243 0.17709 0.03577 0.16991 C 0.04497 0.16621 0.05382 0.15973 0.06181 0.15232 C 0.06337 0.1463 0.06684 0.14422 0.07014 0.13959 C 0.07257 0.13033 0.079 0.12246 0.08334 0.11436 C 0.08733 0.09862 0.08108 0.11899 0.08802 0.10788 C 0.09775 0.09214 0.08403 0.10579 0.0941 0.09677 C 0.09844 0.08195 0.10834 0.06968 0.11424 0.05556 C 0.11684 0.04121 0.1132 0.05718 0.1191 0.04283 C 0.12188 0.03589 0.12361 0.02825 0.125 0.02061 C 0.12639 0.00626 0.12847 -0.00786 0.12969 -0.02222 C 0.13108 -0.07847 0.14271 -0.23032 0.12743 -0.24444 C 0.12691 -0.31203 0.12379 -0.36851 0.12379 -0.43171 " pathEditMode="relative" ptsTypes="ffffffffffffffffffffffffffffffffffffffffffffffA">
                                      <p:cBhvr>
                                        <p:cTn id="35" dur="20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16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 суп, что в компот?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28" y="3286124"/>
            <a:ext cx="419072" cy="2794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st.gdefon.com/wallpapers_original/wallpapers/80445_tekstury_oboi_fon_zelyonyj-stil_1920x1200_%28www.GdeFon.ru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Что в суп, а что в компот?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48132" name="Picture 4" descr="https://st.fl.ru/users/masterLAD/upload/f_4fc23fbfd442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72264" y="507207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 у </a:t>
            </a:r>
            <a:r>
              <a:rPr lang="ru-RU" sz="2000" b="1" dirty="0" err="1" smtClean="0">
                <a:solidFill>
                  <a:srgbClr val="FF0000"/>
                </a:solidFill>
              </a:rPr>
              <a:t>п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492919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компот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7" descr="g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496"/>
            <a:ext cx="1428759" cy="1357322"/>
          </a:xfrm>
          <a:prstGeom prst="rect">
            <a:avLst/>
          </a:prstGeom>
          <a:noFill/>
        </p:spPr>
      </p:pic>
      <p:pic>
        <p:nvPicPr>
          <p:cNvPr id="11" name="Picture 14" descr="http://animo2.ucoz.ru/_ph/8/1/472440326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286124"/>
            <a:ext cx="1214446" cy="1271591"/>
          </a:xfrm>
          <a:prstGeom prst="rect">
            <a:avLst/>
          </a:prstGeom>
          <a:noFill/>
        </p:spPr>
      </p:pic>
      <p:pic>
        <p:nvPicPr>
          <p:cNvPr id="12" name="Picture 8" descr="&amp;acy;&amp;ncy;&amp;icy;&amp;mcy;&amp;acy;&amp;tscy;&amp;icy;&amp;yacy; &amp;vcy;&amp;icy;&amp;shcy;&amp;ncy;&amp;yacy;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1857364"/>
            <a:ext cx="928694" cy="928694"/>
          </a:xfrm>
          <a:prstGeom prst="rect">
            <a:avLst/>
          </a:prstGeom>
          <a:noFill/>
        </p:spPr>
      </p:pic>
      <p:pic>
        <p:nvPicPr>
          <p:cNvPr id="13" name="Picture 28" descr="g1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196752"/>
            <a:ext cx="800100" cy="1076325"/>
          </a:xfrm>
          <a:prstGeom prst="rect">
            <a:avLst/>
          </a:prstGeom>
          <a:noFill/>
        </p:spPr>
      </p:pic>
      <p:pic>
        <p:nvPicPr>
          <p:cNvPr id="15" name="Picture 6" descr="&amp;acy;&amp;ncy;&amp;icy;&amp;mcy;&amp;acy;&amp;tscy;&amp;icy;&amp;yacy; &amp;mcy;&amp;ocy;&amp;rcy;&amp;kcy;&amp;ocy;&amp;vcy;&amp;softcy;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476672"/>
            <a:ext cx="571504" cy="1643074"/>
          </a:xfrm>
          <a:prstGeom prst="rect">
            <a:avLst/>
          </a:prstGeom>
          <a:noFill/>
        </p:spPr>
      </p:pic>
      <p:sp>
        <p:nvSpPr>
          <p:cNvPr id="1028" name="AutoShape 4" descr="http://s18.rimg.info/2b23537d2499bb5fe8a0ce58e5952ae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s18.rimg.info/2b23537d2499bb5fe8a0ce58e5952ae4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2400" y="2276872"/>
            <a:ext cx="577974" cy="936104"/>
          </a:xfrm>
          <a:prstGeom prst="rect">
            <a:avLst/>
          </a:prstGeom>
          <a:noFill/>
        </p:spPr>
      </p:pic>
      <p:pic>
        <p:nvPicPr>
          <p:cNvPr id="1036" name="Picture 12" descr="http://img-fotki.yandex.ru/get/6406/96945866.25d/0_90170_e7c08753_X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6296" y="332656"/>
            <a:ext cx="1296144" cy="1617320"/>
          </a:xfrm>
          <a:prstGeom prst="rect">
            <a:avLst/>
          </a:prstGeom>
          <a:noFill/>
        </p:spPr>
      </p:pic>
      <p:pic>
        <p:nvPicPr>
          <p:cNvPr id="1038" name="Picture 14" descr="http://img0.liveinternet.ru/images/attach/c/1/62/855/62855285_1282112135_0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548680"/>
            <a:ext cx="1008112" cy="1224136"/>
          </a:xfrm>
          <a:prstGeom prst="rect">
            <a:avLst/>
          </a:prstGeom>
          <a:noFill/>
        </p:spPr>
      </p:pic>
      <p:pic>
        <p:nvPicPr>
          <p:cNvPr id="27" name="Picture 6" descr="C:\Users\Best\Desktop\посуда\x_0ce257e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633741"/>
            <a:ext cx="1054075" cy="122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C:\Users\Best\Desktop\посуда\5543_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445224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Best\Desktop\посуда\ab6f2abbf4d10b5546c4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06417" flipH="1" flipV="1">
            <a:off x="5459284" y="5626461"/>
            <a:ext cx="1264873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омой 20">
            <a:hlinkClick r:id="rId17" action="ppaction://hlinksldjump" highlightClick="1"/>
          </p:cNvPr>
          <p:cNvSpPr/>
          <p:nvPr/>
        </p:nvSpPr>
        <p:spPr>
          <a:xfrm>
            <a:off x="8028384" y="6525344"/>
            <a:ext cx="502864" cy="3326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0" y="6525344"/>
            <a:ext cx="360040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749656" y="6470576"/>
            <a:ext cx="394344" cy="3874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8" cstate="print"/>
          <a:stretch>
            <a:fillRect/>
          </a:stretch>
        </p:blipFill>
        <p:spPr>
          <a:xfrm>
            <a:off x="9684568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-0.12083 C -0.12153 -0.11736 -0.16129 -0.09954 -0.20139 -0.07454 C -0.21927 -0.06342 -0.22691 -0.05833 -0.24236 -0.04421 C -0.24653 -0.04028 -0.2507 -0.03634 -0.25452 -0.03194 C -0.25834 -0.02754 -0.26511 -0.01782 -0.26511 -0.01759 C -0.27014 0.00139 -0.26181 -0.02731 -0.27118 -0.00579 C -0.27222 -0.00347 -0.27188 -0.00023 -0.27275 0.00232 C -0.28542 0.04051 -0.27865 0.01945 -0.2908 0.04468 C -0.30486 0.07384 -0.32292 0.11435 -0.34549 0.13357 C -0.36754 0.15232 -0.39219 0.16134 -0.41667 0.17199 C -0.44757 0.18565 -0.40625 0.16968 -0.43785 0.18611 C -0.4441 0.18935 -0.45104 0.18982 -0.45747 0.19213 C -0.47205 0.20324 -0.48507 0.2081 -0.50139 0.21435 C -0.50764 0.21667 -0.51337 0.22083 -0.51962 0.22246 C -0.53091 0.22546 -0.54184 0.2257 -0.55295 0.23056 C -0.56702 0.23681 -0.58004 0.24653 -0.59393 0.25278 C -0.60157 0.25625 -0.61823 0.25648 -0.62275 0.25695 C -0.6375 0.26042 -0.6533 0.2632 -0.66667 0.27315 C -0.68125 0.2838 -0.66997 0.27917 -0.68177 0.2831 C -0.68386 0.28588 -0.69306 0.29931 -0.68629 0.29931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07 0.03681 C -0.04931 0.06713 -0.05226 0.07037 -0.06233 0.10348 C -0.06806 0.12223 -0.0724 0.14398 -0.07899 0.16227 C -0.07951 0.17361 -0.07934 0.18519 -0.08056 0.19653 C -0.0809 0.2007 -0.08368 0.20857 -0.08368 0.2088 C -0.08576 0.22755 -0.08767 0.2463 -0.08958 0.26528 C -0.08993 0.26922 -0.09045 0.27338 -0.09115 0.27732 C -0.09201 0.28148 -0.09427 0.28935 -0.09427 0.28959 C -0.09618 0.30625 -0.09913 0.33773 -0.10625 0.35209 C -0.10677 0.36019 -0.10677 0.36829 -0.10781 0.37639 C -0.10972 0.39051 -0.11476 0.40463 -0.11701 0.41875 C -0.11875 0.42917 -0.12274 0.4382 -0.12448 0.44908 C -0.125 0.45857 -0.12517 0.46806 -0.12604 0.47732 C -0.12743 0.49213 -0.13368 0.5044 -0.13368 0.51968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-0.00538 0.04745 0.00035 0.09213 0.01979 0.13148 C 0.02153 0.13495 0.02587 0.13356 0.02882 0.13541 C 0.04566 0.1456 0.03524 0.14189 0.04861 0.1456 C 0.05434 0.1493 0.05955 0.15393 0.06528 0.15763 C 0.07604 0.17222 0.0875 0.18819 0.1 0.2 C 0.10886 0.20833 0.11858 0.21759 0.12587 0.22824 C 0.13195 0.23703 0.13698 0.24722 0.14254 0.25671 C 0.15208 0.27268 0.16285 0.29629 0.17118 0.31319 C 0.175 0.32083 0.18038 0.3375 0.18038 0.3375 C 0.18559 0.3706 0.18611 0.36944 0.17726 0.42824 C 0.17656 0.43333 0.17118 0.43495 0.16823 0.43842 C 0.15799 0.45092 0.14583 0.46713 0.13195 0.47268 C 0.1125 0.48032 0.12674 0.47083 0.11823 0.47685 " pathEditMode="relative" ptsTypes="fffffffffffff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1736 C -0.04982 -0.02986 -0.08611 -0.02708 -0.12153 -0.03148 C -0.16632 -0.03704 -0.20972 -0.04005 -0.25486 -0.04144 C -0.30156 -0.0507 -0.33837 -0.04514 -0.38819 -0.04144 C -0.41892 -0.03611 -0.44965 -0.02986 -0.48055 -0.02546 C -0.52135 -0.0125 -0.56267 -0.00486 -0.6033 0.00903 C -0.60434 0.01042 -0.60625 0.01111 -0.60642 0.01296 C -0.60729 0.02708 -0.60503 0.04745 -0.59878 0.05949 C -0.59722 0.06944 -0.59774 0.07986 -0.59583 0.08981 C -0.59531 0.09236 -0.58837 0.10069 -0.58663 0.10393 C -0.58472 0.11227 -0.5835 0.11968 -0.58212 0.12824 C -0.58177 0.13032 -0.58055 0.13426 -0.58055 0.13449 " pathEditMode="relative" rAng="0" ptsTypes="fffffffffff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14815E-6 C 0.0382 0.00092 0.07847 -0.00464 0.11528 0.01411 C 0.12552 0.01944 0.13629 0.03101 0.14549 0.03842 C 0.14965 0.04166 0.15486 0.04189 0.1592 0.04444 C 0.17205 0.05208 0.18455 0.06249 0.19705 0.07083 C 0.21372 0.08194 0.22691 0.10208 0.24254 0.11527 C 0.25313 0.12407 0.26337 0.13356 0.27431 0.14143 C 0.29479 0.15624 0.27552 0.13911 0.2941 0.15347 C 0.30261 0.16018 0.30972 0.16898 0.31823 0.17569 C 0.3224 0.1831 0.32847 0.18819 0.33195 0.19606 C 0.33594 0.20486 0.34097 0.2155 0.34705 0.22222 C 0.35052 0.22592 0.35504 0.22777 0.35764 0.2324 C 0.3592 0.23518 0.36042 0.23819 0.36215 0.2405 C 0.36389 0.24282 0.36649 0.24398 0.36823 0.24652 C 0.3757 0.2574 0.38021 0.27245 0.38802 0.28286 C 0.40156 0.30092 0.4184 0.30902 0.43646 0.31527 C 0.44236 0.32036 0.44913 0.32384 0.45469 0.32939 C 0.46181 0.3368 0.4684 0.34467 0.47587 0.35161 C 0.47778 0.35879 0.47743 0.35555 0.47743 0.36157 " pathEditMode="relative" ptsTypes="ffffffffffffffffff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C 0.04705 -0.00602 0.0941 -0.01135 0.14098 -0.01829 C 0.18646 -0.01621 0.23195 -0.01598 0.27726 -0.01204 C 0.32622 -0.00788 0.38959 0.0375 0.43334 0.06666 C 0.44184 0.07222 0.45053 0.07731 0.45921 0.08287 C 0.46216 0.08472 0.46528 0.0868 0.46823 0.08888 C 0.49167 0.10439 0.50903 0.13171 0.5349 0.14143 C 0.5441 0.1449 0.55278 0.14907 0.56216 0.15138 C 0.56789 0.15277 0.57882 0.15763 0.57882 0.15763 C 0.58473 0.16527 0.58889 0.17615 0.59254 0.18587 " pathEditMode="relative" ptsTypes="fffffffff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4011 -0.01088 0.07604 -0.00046 0.11979 0.00208 C 0.13594 0.00671 0.15313 0.00694 0.16823 0.0162 C 0.19479 0.03241 0.17917 0.02338 0.21528 0.04236 C 0.23004 0.05 0.24236 0.06435 0.25608 0.07477 C 0.26615 0.08241 0.27535 0.09653 0.28333 0.10718 C 0.28542 0.10995 0.28872 0.11088 0.29097 0.11319 C 0.31285 0.13565 0.27969 0.10602 0.30451 0.1294 C 0.31632 0.14051 0.32292 0.14468 0.33333 0.15556 C 0.35 0.17315 0.36424 0.19213 0.38195 0.2081 C 0.40451 0.22824 0.42969 0.24282 0.45156 0.26458 C 0.48212 0.29491 0.44115 0.2537 0.46372 0.28079 C 0.47274 0.29167 0.48229 0.30162 0.49097 0.31319 C 0.49392 0.31713 0.49705 0.3213 0.5 0.32523 C 0.50104 0.32662 0.50313 0.3294 0.50313 0.3294 C 0.50469 0.33843 0.50799 0.34329 0.51059 0.35162 C 0.51129 0.35347 0.51111 0.35625 0.51215 0.35764 C 0.5132 0.35903 0.51511 0.35903 0.51667 0.35972 C 0.52222 0.3669 0.52934 0.3706 0.53646 0.37384 C 0.55017 0.39537 0.54288 0.38287 0.55764 0.41204 C 0.56094 0.41852 0.56476 0.42431 0.56823 0.43032 C 0.57031 0.4338 0.57431 0.44051 0.57431 0.44051 C 0.57743 0.45093 0.58142 0.45556 0.58646 0.46458 C 0.59011 0.48079 0.58507 0.46227 0.59097 0.47477 C 0.5941 0.48125 0.59479 0.49005 0.59705 0.49699 C 0.59774 0.49931 0.59948 0.50069 0.6 0.50301 C 0.60052 0.50556 0.6 0.50833 0.6 0.51111 " pathEditMode="relative" ptsTypes="ffffffffffffffffffffffffff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C -0.05781 0.00926 -0.13993 0.05671 -0.17881 0.11505 C -0.19635 0.14143 -0.20642 0.1713 -0.21527 0.20393 C -0.22083 0.25671 -0.22638 0.3169 -0.21076 0.36759 C -0.19913 0.40555 -0.17586 0.43657 -0.1592 0.4706 C -0.13975 0.51042 -0.11336 0.55903 -0.07881 0.57778 C -0.06423 0.59722 -0.0401 0.59143 -0.02135 0.6 C -0.01579 0.59745 -0.01666 0.6 -0.01666 0.59375 " pathEditMode="relative" ptsTypes="fffffffA">
                                      <p:cBhvr>
                                        <p:cTn id="5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1094</TotalTime>
  <Words>196</Words>
  <Application>Microsoft Office PowerPoint</Application>
  <PresentationFormat>Экран (4:3)</PresentationFormat>
  <Paragraphs>36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Что в суп, что в компот?</vt:lpstr>
      <vt:lpstr>весёлая физкультминутка</vt:lpstr>
      <vt:lpstr>Пока!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Конькова</dc:creator>
  <cp:lastModifiedBy>User</cp:lastModifiedBy>
  <cp:revision>57</cp:revision>
  <dcterms:modified xsi:type="dcterms:W3CDTF">2015-12-19T16:08:33Z</dcterms:modified>
</cp:coreProperties>
</file>