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2" r:id="rId4"/>
    <p:sldId id="266" r:id="rId5"/>
    <p:sldId id="261" r:id="rId6"/>
    <p:sldId id="268" r:id="rId7"/>
    <p:sldId id="267" r:id="rId8"/>
    <p:sldId id="26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43D95-C3E9-4176-8ADA-4D2C1997ABF4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60AAD-512A-4A71-835B-5540DAEBB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03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1C7D52-D149-49F2-946F-16D687DE7EB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AE98B9-85CF-4E2D-ADAE-E0D5446E0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F%D0%B0%D0%BB%D1%8C%D1%87%D0%B8%D0%BA%D0%BE%D0%B2%D0%B0%D1%8F%20%D0%B3%D0%B8%D0%BC%D0%BD%D0%B0%D1%81%D1%82%D0%B8%D0%BA%D0%B0%20%D1%84%D0%BE%D1%82%D0%BE&amp;img_url=http://www.ilogoped.ru/pic-design/palchikovaja_gimnastika_foto/palchikovaya_gimnastika_kurochka.jpg&amp;pos=81&amp;rpt=simage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yandsearch?p=3&amp;text=%D0%BF%D0%B0%D0%BB%D1%8C%D1%87%D0%B8%D0%BA%D0%BE%D0%B2%D0%B0%D1%8F%20%D0%B3%D0%B8%D0%BC%D0%BD%D0%B0%D1%81%D1%82%D0%B8%D0%BA%D0%B0%20%D1%84%D0%BE%D1%82%D0%BE&amp;img_url=http://mama.neolove.ru/images/u/c09178ae89d461bf00493ce7bbd0fa04.jpg&amp;pos=101&amp;rpt=simage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images.yandex.ru/yandsearch?source=wiz&amp;img_url=http://tmndetsady.ru/upload/news/orig_39ae681890fab08d4c720f2ab4117de4.jpg&amp;p=5&amp;text=%D0%B8%D0%B7%D0%B3%D0%BE%D1%82%D0%BE%D0%B2%D0%BB%D0%B5%D0%BD%D0%B8%D0%B5%20%D0%BF%D0%BE%D1%81%D0%BE%D0%B1%D0%B8%D0%B9%20%D0%BF%D0%BE%20%D0%BC%D0%B5%D0%BB%D0%BA%D0%BE%D0%B9%20%D0%BC%D0%BE%D1%82%D0%BE%D1%80%D0%B8%D0%BA%D0%B8%20%D1%84%D0%BE%D1%82%D0%BE&amp;noreask=1&amp;pos=156&amp;lr=1095&amp;rpt=simage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Pictures\общая и мелкая мотори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93" y="1717872"/>
            <a:ext cx="4761697" cy="4460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60032" y="1556792"/>
            <a:ext cx="3960440" cy="460851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Истоки способностей и дарований детей – на кончиках их пальцев. От пальцев, образно говоря, идут тончайшие нити – ручейки, которые питают ум ребенка.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Другими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словами, чем больше мастерства в детской руке, тем умнее ребенок.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800" b="1" i="1" dirty="0">
                <a:solidFill>
                  <a:schemeClr val="tx1"/>
                </a:solidFill>
              </a:rPr>
              <a:t>В. Сухомлинский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77712"/>
            <a:ext cx="8640960" cy="144016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«Развиваем пальчики -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развиваем речь»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943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3456384" cy="26642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компетентности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вопросу развития мелкой моторики рук у детей дошкольного возраста.</a:t>
            </a:r>
            <a:endParaRPr lang="ru-RU" sz="1800" dirty="0"/>
          </a:p>
        </p:txBody>
      </p:sp>
      <p:pic>
        <p:nvPicPr>
          <p:cNvPr id="3075" name="Picture 3" descr="C:\Users\Марина\Pictures\общая и мелкая моторика\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94528" y="116633"/>
            <a:ext cx="4444749" cy="3333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573016"/>
            <a:ext cx="8064896" cy="28083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Познакомить родителей с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эффективными способами применения пальчиковой гимнастики в практике работы с детьми дошкольного возраста.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Стимулировать родителей  на активное взаимодействие со своими детьми.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3. Вовлечь родителей в образовательный процесс группы.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4. Помочь родителям реализовать свои творческие способности.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04056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Японская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пословица гласит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Расскажи мне – я услышу,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Покажи мне – я запомню,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Дай мне сделать самому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пойму! »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альчиковая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гимнастика полностью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отвечает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трем принципам: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Слышу. Вижу. Делаю».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Марина\Pictures\общая и мелкая моторика\imagedb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99983" y="1520519"/>
            <a:ext cx="3841143" cy="2880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971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labirint.ru/images/comments_pic/0920/06labkedo1242572115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4" t="57707" r="10165" b="7210"/>
          <a:stretch/>
        </p:blipFill>
        <p:spPr bwMode="auto">
          <a:xfrm>
            <a:off x="1403648" y="3501008"/>
            <a:ext cx="590465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1"/>
            <a:ext cx="7381372" cy="3456383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Массаж большого пальца повышает активность головного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мозга.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Массаж 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казательный пальца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связан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желудком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пальца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стимулирует работу печени, почек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безымянного пальца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стимулирует работу нервной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системы и половой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сферы.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мизинца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 стимулирует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работу сердца.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43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Pictures\общая и мелкая моторика\60257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7567" y="332656"/>
            <a:ext cx="2820313" cy="3760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DCIM\101_PANA\P101059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4810683" y="857012"/>
            <a:ext cx="3618790" cy="2714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DCIM\101_PANA\P10106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6767" y="3501008"/>
            <a:ext cx="4138726" cy="3104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2565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2081727"/>
            <a:ext cx="3166875" cy="2375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4-tub-ru.yandex.net/i?id=422938243-12-72&amp;n=2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3" r="9757"/>
          <a:stretch/>
        </p:blipFill>
        <p:spPr bwMode="auto">
          <a:xfrm>
            <a:off x="6289141" y="522080"/>
            <a:ext cx="2533337" cy="2535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5-tub-ru.yandex.net/i?id=65194905-4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11960" y="3951432"/>
            <a:ext cx="2367136" cy="1775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bvgd.russian-russisch.info/txt/img/51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005" y="554474"/>
            <a:ext cx="2263466" cy="154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755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svitmam.ua/photo/0/0/36/3688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5569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graemsdetmy.ru/wp-content/uploads/2010/06/soro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t="15785"/>
          <a:stretch/>
        </p:blipFill>
        <p:spPr bwMode="auto">
          <a:xfrm>
            <a:off x="5076056" y="504285"/>
            <a:ext cx="3657673" cy="3140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tihi.ru/pics/2012/08/12/2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557" y="3951829"/>
            <a:ext cx="3907643" cy="259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554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рина\Pictures\общая и мелкая мотори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98" y="1556792"/>
            <a:ext cx="4698091" cy="432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165580" y="458670"/>
            <a:ext cx="4754011" cy="126014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Девиз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мастер-класса</a:t>
            </a:r>
            <a: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Никогда ничему не научишься, если будешь говорить: </a:t>
            </a:r>
            <a:br>
              <a:rPr lang="ru-RU" sz="3200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«Я не умею,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не научусь! »</a:t>
            </a:r>
            <a:br>
              <a:rPr lang="ru-RU" sz="3200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398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Pictures\общая и мелкая моторика\6686334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691" y="404664"/>
            <a:ext cx="3894517" cy="2667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DCIM\101_PANA\P101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84042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DCIM\101_PANA\P1010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502" y="3279122"/>
            <a:ext cx="3848243" cy="2886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2-tub-ru.yandex.net/i?id=22652987-47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502" y="404664"/>
            <a:ext cx="3848243" cy="266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03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28604"/>
            <a:ext cx="392909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03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143248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034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3286124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636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534</TotalTime>
  <Words>111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Мастер-класс  «Развиваем пальчики - развиваем речь» </vt:lpstr>
      <vt:lpstr>Задачи: 1. Познакомить родителей с эффективными способами применения пальчиковой гимнастики в практике работы с детьми дошкольного возраста. 2. Стимулировать родителей  на активное взаимодействие со своими детьми. 3. Вовлечь родителей в образовательный процесс группы. 4. Помочь родителям реализовать свои творческие способности. </vt:lpstr>
      <vt:lpstr>Японская пословица гласит: Расскажи мне – я услышу, Покажи мне – я запомню, Дай мне сделать самому –  я пойму! » Пальчиковая гимнастика полностью отвечает трем принципам:  «Слышу. Вижу. Делаю». 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Центр развития ребёнка – детский сад № 27 «Сказка» муниципального образования  г. Саяногорск</dc:title>
  <dc:creator>Марина</dc:creator>
  <cp:lastModifiedBy>Сергей Вл.</cp:lastModifiedBy>
  <cp:revision>40</cp:revision>
  <dcterms:created xsi:type="dcterms:W3CDTF">2013-02-19T12:17:17Z</dcterms:created>
  <dcterms:modified xsi:type="dcterms:W3CDTF">2015-12-17T03:14:04Z</dcterms:modified>
</cp:coreProperties>
</file>