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09F7-A8B5-476F-9120-D43B8B22EC67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FBE3-62DE-41C6-808D-0F252FF4E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09F7-A8B5-476F-9120-D43B8B22EC67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FBE3-62DE-41C6-808D-0F252FF4E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09F7-A8B5-476F-9120-D43B8B22EC67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FBE3-62DE-41C6-808D-0F252FF4E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09F7-A8B5-476F-9120-D43B8B22EC67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FBE3-62DE-41C6-808D-0F252FF4E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09F7-A8B5-476F-9120-D43B8B22EC67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FBE3-62DE-41C6-808D-0F252FF4E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09F7-A8B5-476F-9120-D43B8B22EC67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FBE3-62DE-41C6-808D-0F252FF4E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09F7-A8B5-476F-9120-D43B8B22EC67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FBE3-62DE-41C6-808D-0F252FF4E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09F7-A8B5-476F-9120-D43B8B22EC67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FBE3-62DE-41C6-808D-0F252FF4E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09F7-A8B5-476F-9120-D43B8B22EC67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FBE3-62DE-41C6-808D-0F252FF4E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09F7-A8B5-476F-9120-D43B8B22EC67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FBE3-62DE-41C6-808D-0F252FF4E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09F7-A8B5-476F-9120-D43B8B22EC67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FBE3-62DE-41C6-808D-0F252FF4E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709F7-A8B5-476F-9120-D43B8B22EC67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7FBE3-62DE-41C6-808D-0F252FF4E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1214422"/>
            <a:ext cx="6215106" cy="1470025"/>
          </a:xfrm>
          <a:noFill/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3399"/>
                </a:solidFill>
              </a:rPr>
              <a:t>Презентация проекта ко </a:t>
            </a:r>
            <a:br>
              <a:rPr lang="ru-RU" sz="4800" b="1" i="1" dirty="0" smtClean="0">
                <a:solidFill>
                  <a:srgbClr val="FF3399"/>
                </a:solidFill>
              </a:rPr>
            </a:br>
            <a:r>
              <a:rPr lang="ru-RU" sz="4800" b="1" i="1" dirty="0" smtClean="0">
                <a:solidFill>
                  <a:srgbClr val="FF3399"/>
                </a:solidFill>
              </a:rPr>
              <a:t>Дню Матери</a:t>
            </a:r>
            <a:endParaRPr lang="ru-RU" sz="4800" b="1" i="1" dirty="0">
              <a:solidFill>
                <a:srgbClr val="FF33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357562"/>
            <a:ext cx="6400800" cy="175260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00B0F0"/>
                </a:solidFill>
              </a:rPr>
              <a:t>Тема: «Мамочка родная, так люблю тебя!»</a:t>
            </a:r>
            <a:endParaRPr lang="ru-RU" sz="4000" b="1" i="1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6314" y="5072074"/>
            <a:ext cx="4000528" cy="15001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МБДОУ №62</a:t>
            </a:r>
          </a:p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Средняя группа №6 «Сказка»</a:t>
            </a:r>
          </a:p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Воспитатель Орехова Л.А.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357298"/>
            <a:ext cx="8258204" cy="1965326"/>
          </a:xfrm>
        </p:spPr>
        <p:txBody>
          <a:bodyPr>
            <a:noAutofit/>
          </a:bodyPr>
          <a:lstStyle/>
          <a:p>
            <a:r>
              <a:rPr lang="ru-RU" sz="2200" i="1" dirty="0">
                <a:solidFill>
                  <a:srgbClr val="FF3399"/>
                </a:solidFill>
              </a:rPr>
              <a:t>Актуальность проекта:</a:t>
            </a:r>
          </a:p>
          <a:p>
            <a:r>
              <a:rPr lang="ru-RU" sz="20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Важным фактором развития ребёнка является удовлетворение его потребности в положительном эмоциональном контакте с близкими людьми. В первую очередь – с мамой.</a:t>
            </a:r>
          </a:p>
          <a:p>
            <a:r>
              <a:rPr lang="ru-RU" sz="20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Мама – это человек, занимающий одно из главных мест в жизни. Никто не приходит в этот мир, не соприкасаясь с мамой. Воспитывать у детей любовь и уважение к матери и членами семьи, прививать детям чувство привязанности к маме, семье и дому – наша задача.</a:t>
            </a:r>
          </a:p>
        </p:txBody>
      </p:sp>
      <p:pic>
        <p:nvPicPr>
          <p:cNvPr id="8" name="Содержимое 7" descr="DSC_7035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28596" y="3640812"/>
            <a:ext cx="5643602" cy="292064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000108"/>
            <a:ext cx="8229600" cy="78583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i="1" dirty="0" smtClean="0">
                <a:solidFill>
                  <a:srgbClr val="FF3399"/>
                </a:solidFill>
              </a:rPr>
              <a:t>Цель проекта:</a:t>
            </a:r>
            <a:r>
              <a:rPr lang="ru-RU" sz="28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 </a:t>
            </a:r>
            <a:r>
              <a:rPr lang="ru-RU" sz="20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формировать у детей целостное представление образа матери, играющей большую роль в жизни каждого ребёнка</a:t>
            </a:r>
            <a:r>
              <a:rPr lang="ru-RU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endParaRPr lang="ru-RU" sz="2000" dirty="0"/>
          </a:p>
        </p:txBody>
      </p:sp>
      <p:pic>
        <p:nvPicPr>
          <p:cNvPr id="9" name="Содержимое 8" descr="DSC_6996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214282" y="3929066"/>
            <a:ext cx="4194745" cy="2786062"/>
          </a:xfrm>
          <a:blipFill>
            <a:blip r:embed="rId4" cstate="email"/>
            <a:stretch>
              <a:fillRect/>
            </a:stretch>
          </a:blipFill>
        </p:spPr>
      </p:pic>
      <p:pic>
        <p:nvPicPr>
          <p:cNvPr id="10" name="Содержимое 9" descr="DSC_7073.JPG"/>
          <p:cNvPicPr>
            <a:picLocks noGrp="1" noChangeAspect="1"/>
          </p:cNvPicPr>
          <p:nvPr>
            <p:ph sz="quarter" idx="4"/>
          </p:nvPr>
        </p:nvPicPr>
        <p:blipFill>
          <a:blip r:embed="rId5" cstate="email"/>
          <a:stretch>
            <a:fillRect/>
          </a:stretch>
        </p:blipFill>
        <p:spPr>
          <a:xfrm>
            <a:off x="4572000" y="3929066"/>
            <a:ext cx="4194745" cy="2786062"/>
          </a:xfrm>
        </p:spPr>
      </p:pic>
      <p:sp>
        <p:nvSpPr>
          <p:cNvPr id="8" name="Текст 2"/>
          <p:cNvSpPr>
            <a:spLocks noGrp="1"/>
          </p:cNvSpPr>
          <p:nvPr>
            <p:ph type="body" sz="quarter" idx="3"/>
          </p:nvPr>
        </p:nvSpPr>
        <p:spPr>
          <a:xfrm>
            <a:off x="214282" y="1857364"/>
            <a:ext cx="8472487" cy="2286012"/>
          </a:xfrm>
        </p:spPr>
        <p:txBody>
          <a:bodyPr>
            <a:normAutofit fontScale="85000" lnSpcReduction="20000"/>
          </a:bodyPr>
          <a:lstStyle/>
          <a:p>
            <a:r>
              <a:rPr lang="ru-RU" sz="2600" i="1" dirty="0">
                <a:solidFill>
                  <a:srgbClr val="FF3399"/>
                </a:solidFill>
              </a:rPr>
              <a:t>Задачи проекта:</a:t>
            </a:r>
            <a:endParaRPr lang="ru-RU" sz="2600" dirty="0">
              <a:solidFill>
                <a:srgbClr val="FF3399"/>
              </a:solidFill>
            </a:endParaRPr>
          </a:p>
          <a:p>
            <a:r>
              <a:rPr lang="ru-RU" sz="2100" b="0" i="1" dirty="0">
                <a:solidFill>
                  <a:srgbClr val="92D050"/>
                </a:solidFill>
              </a:rPr>
              <a:t>•</a:t>
            </a:r>
            <a:r>
              <a:rPr lang="ru-RU" sz="2100" b="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Воспитывать у детей любовь, уважение, заботливое и </a:t>
            </a:r>
            <a:r>
              <a:rPr lang="ru-RU" sz="2100" b="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внимательное </a:t>
            </a:r>
            <a:r>
              <a:rPr lang="ru-RU" sz="2100" b="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отношение к матери.</a:t>
            </a:r>
            <a:endParaRPr lang="ru-RU" sz="2100" b="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r>
              <a:rPr lang="ru-RU" sz="2100" b="0" i="1" dirty="0">
                <a:solidFill>
                  <a:srgbClr val="92D050"/>
                </a:solidFill>
              </a:rPr>
              <a:t>•</a:t>
            </a:r>
            <a:r>
              <a:rPr lang="ru-RU" sz="2100" b="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Обогащать детско-родительские отношения опытом совместной творческой деятельности.</a:t>
            </a:r>
            <a:endParaRPr lang="ru-RU" sz="2100" b="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r>
              <a:rPr lang="ru-RU" sz="2100" b="0" i="1" dirty="0">
                <a:solidFill>
                  <a:srgbClr val="92D050"/>
                </a:solidFill>
              </a:rPr>
              <a:t>•</a:t>
            </a:r>
            <a:r>
              <a:rPr lang="ru-RU" sz="2100" b="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Развивать творческие способности детей, желание дарить подарки маме.</a:t>
            </a:r>
            <a:endParaRPr lang="ru-RU" sz="2100" b="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r>
              <a:rPr lang="ru-RU" sz="2100" b="0" i="1" dirty="0">
                <a:solidFill>
                  <a:srgbClr val="92D050"/>
                </a:solidFill>
              </a:rPr>
              <a:t>•</a:t>
            </a:r>
            <a:r>
              <a:rPr lang="ru-RU" sz="2100" b="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Способствовать развитию речи через выразительное чтение стихов, составление рассказов о маме, театрализацию.</a:t>
            </a:r>
            <a:endParaRPr lang="ru-RU" sz="2100" b="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214290"/>
            <a:ext cx="8143932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14282" y="428604"/>
            <a:ext cx="79725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i="1" dirty="0" smtClean="0">
                <a:solidFill>
                  <a:srgbClr val="FF3399"/>
                </a:solidFill>
              </a:rPr>
              <a:t>Тип проекта: </a:t>
            </a:r>
            <a:r>
              <a:rPr lang="ru-RU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творческий, краткосрочный-3 недели 16.11.2015-04.12.2015</a:t>
            </a:r>
          </a:p>
          <a:p>
            <a:r>
              <a:rPr lang="ru-RU" sz="2200" b="1" i="1" dirty="0" smtClean="0">
                <a:solidFill>
                  <a:srgbClr val="FF3399"/>
                </a:solidFill>
              </a:rPr>
              <a:t>Участники проекта: </a:t>
            </a:r>
            <a:r>
              <a:rPr lang="ru-RU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воспитатели, дети, мамы.</a:t>
            </a:r>
            <a:endParaRPr lang="ru-RU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357322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i="1" dirty="0">
                <a:solidFill>
                  <a:srgbClr val="FF3399"/>
                </a:solidFill>
              </a:rPr>
              <a:t>Предполагаемый результат: </a:t>
            </a:r>
            <a:r>
              <a:rPr lang="ru-RU" sz="2000" b="1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в</a:t>
            </a:r>
            <a:r>
              <a:rPr lang="ru-RU" sz="20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заимодействие </a:t>
            </a:r>
            <a:r>
              <a:rPr lang="ru-RU" sz="2000" b="1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между детьми, воспитателями и родителями осуществить на уровне партнёрства. Побудить детей проявить нравственные чувства: доброту, отзывчивость, бережное отношение и внимание друг к другу и родителям (маме).</a:t>
            </a:r>
            <a:r>
              <a:rPr lang="ru-RU" sz="22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/>
            </a:r>
            <a:br>
              <a:rPr lang="ru-RU" sz="22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endParaRPr lang="ru-RU" sz="2200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714488"/>
            <a:ext cx="8286808" cy="2143140"/>
          </a:xfrm>
        </p:spPr>
        <p:txBody>
          <a:bodyPr>
            <a:normAutofit/>
          </a:bodyPr>
          <a:lstStyle/>
          <a:p>
            <a:r>
              <a:rPr lang="ru-RU" sz="2000" i="1" dirty="0">
                <a:solidFill>
                  <a:srgbClr val="FF3399"/>
                </a:solidFill>
              </a:rPr>
              <a:t>Подготовительный этап:</a:t>
            </a:r>
            <a:endParaRPr lang="ru-RU" sz="2000" dirty="0">
              <a:solidFill>
                <a:srgbClr val="FF3399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18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Составление паспорта </a:t>
            </a:r>
            <a:r>
              <a:rPr lang="ru-RU" sz="18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проекта.</a:t>
            </a:r>
            <a:endParaRPr lang="ru-RU" sz="1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18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Подбор детской худ. Литературы, песен, музыкального </a:t>
            </a:r>
            <a:r>
              <a:rPr lang="ru-RU" sz="18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оформления.</a:t>
            </a:r>
            <a:endParaRPr lang="ru-RU" sz="1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18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Работа с метод. материалом, литературой по данной </a:t>
            </a:r>
            <a:r>
              <a:rPr lang="ru-RU" sz="18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теме.</a:t>
            </a:r>
            <a:endParaRPr lang="ru-RU" sz="1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18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Подготовка материалов к продуктивной </a:t>
            </a:r>
            <a:r>
              <a:rPr lang="ru-RU" sz="18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деятельности.</a:t>
            </a:r>
            <a:endParaRPr lang="ru-RU" sz="1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18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Сбор фотоматериалов.</a:t>
            </a:r>
            <a:endParaRPr lang="ru-RU" sz="1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1800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1" name="Содержимое 10" descr="DSC_7245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554403" y="3571875"/>
            <a:ext cx="3845782" cy="2554288"/>
          </a:xfrm>
        </p:spPr>
      </p:pic>
      <p:pic>
        <p:nvPicPr>
          <p:cNvPr id="12" name="Содержимое 11" descr="DSC_7287.JPG"/>
          <p:cNvPicPr>
            <a:picLocks noGrp="1" noChangeAspect="1"/>
          </p:cNvPicPr>
          <p:nvPr>
            <p:ph sz="quarter" idx="4"/>
          </p:nvPr>
        </p:nvPicPr>
        <p:blipFill>
          <a:blip r:embed="rId4" cstate="email"/>
          <a:stretch>
            <a:fillRect/>
          </a:stretch>
        </p:blipFill>
        <p:spPr>
          <a:xfrm>
            <a:off x="4689243" y="3500438"/>
            <a:ext cx="3953339" cy="26257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229600" cy="2797172"/>
          </a:xfrm>
        </p:spPr>
        <p:txBody>
          <a:bodyPr>
            <a:normAutofit fontScale="90000"/>
          </a:bodyPr>
          <a:lstStyle/>
          <a:p>
            <a:pPr marL="457200" indent="-457200" algn="l"/>
            <a:r>
              <a:rPr lang="ru-RU" sz="2200" b="1" i="1" dirty="0" smtClean="0">
                <a:solidFill>
                  <a:srgbClr val="FF3399"/>
                </a:solidFill>
              </a:rPr>
              <a:t>         Основной этап:</a:t>
            </a:r>
            <a:r>
              <a:rPr lang="ru-RU" sz="2000" b="1" i="1" dirty="0">
                <a:solidFill>
                  <a:srgbClr val="FF3399"/>
                </a:solidFill>
              </a:rPr>
              <a:t/>
            </a:r>
            <a:br>
              <a:rPr lang="ru-RU" sz="2000" b="1" i="1" dirty="0">
                <a:solidFill>
                  <a:srgbClr val="FF3399"/>
                </a:solidFill>
              </a:rPr>
            </a:br>
            <a:r>
              <a:rPr lang="ru-RU" sz="18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Беседы с детьми о маме.</a:t>
            </a:r>
            <a:br>
              <a:rPr lang="ru-RU" sz="18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ru-RU" sz="18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Чтение худ. литературы.</a:t>
            </a:r>
            <a:br>
              <a:rPr lang="ru-RU" sz="18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ru-RU" sz="18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Чтение и разучивание стихов.</a:t>
            </a:r>
            <a:br>
              <a:rPr lang="ru-RU" sz="18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ru-RU" sz="18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Оформление выставки книг.</a:t>
            </a:r>
            <a:br>
              <a:rPr lang="ru-RU" sz="18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ru-RU" sz="18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Рассматривание картин.</a:t>
            </a:r>
            <a:br>
              <a:rPr lang="ru-RU" sz="18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ru-RU" sz="18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Проведение подвижных, дидактических, сюжетно-ролевых игр.</a:t>
            </a:r>
            <a:br>
              <a:rPr lang="ru-RU" sz="18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ru-RU" sz="18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Прослушивание, разучивание песен.</a:t>
            </a:r>
            <a:br>
              <a:rPr lang="ru-RU" sz="18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ru-RU" sz="18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Создание </a:t>
            </a:r>
            <a:r>
              <a:rPr lang="ru-RU" sz="1800" b="1" i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фотоколлажа</a:t>
            </a:r>
            <a:r>
              <a:rPr lang="ru-RU" sz="18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«Самая любимая мамочка моя».</a:t>
            </a:r>
            <a:br>
              <a:rPr lang="ru-RU" sz="18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ru-RU" sz="18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Создание видеоролика «Мама милая моя, очень я люблю тебя!»</a:t>
            </a:r>
            <a:br>
              <a:rPr lang="ru-RU" sz="18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ru-RU" sz="18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Изготовление подарков, сюрпризов. </a:t>
            </a:r>
            <a:endParaRPr lang="ru-RU" sz="1800" b="1" i="1" dirty="0">
              <a:solidFill>
                <a:srgbClr val="FF3399"/>
              </a:solidFill>
            </a:endParaRPr>
          </a:p>
        </p:txBody>
      </p:sp>
      <p:pic>
        <p:nvPicPr>
          <p:cNvPr id="9" name="Содержимое 8" descr="IMG_20151126_113457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28596" y="3071810"/>
            <a:ext cx="2644007" cy="3525342"/>
          </a:xfrm>
        </p:spPr>
      </p:pic>
      <p:pic>
        <p:nvPicPr>
          <p:cNvPr id="10" name="Содержимое 9" descr="IMG_20151126_154122.jpg"/>
          <p:cNvPicPr>
            <a:picLocks noGrp="1" noChangeAspect="1"/>
          </p:cNvPicPr>
          <p:nvPr>
            <p:ph sz="quarter" idx="4"/>
          </p:nvPr>
        </p:nvPicPr>
        <p:blipFill>
          <a:blip r:embed="rId4" cstate="email"/>
          <a:stretch>
            <a:fillRect/>
          </a:stretch>
        </p:blipFill>
        <p:spPr>
          <a:xfrm>
            <a:off x="3714744" y="3071810"/>
            <a:ext cx="4652726" cy="348954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pPr algn="l"/>
            <a:r>
              <a:rPr lang="ru-RU" sz="2000" b="1" i="1" dirty="0" smtClean="0">
                <a:solidFill>
                  <a:srgbClr val="FF3399"/>
                </a:solidFill>
              </a:rPr>
              <a:t>Заключительный этап:</a:t>
            </a:r>
            <a:br>
              <a:rPr lang="ru-RU" sz="2000" b="1" i="1" dirty="0" smtClean="0">
                <a:solidFill>
                  <a:srgbClr val="FF3399"/>
                </a:solidFill>
              </a:rPr>
            </a:br>
            <a:r>
              <a:rPr lang="ru-RU" sz="20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Совместные мероприятия для родителей и детей.</a:t>
            </a:r>
            <a:r>
              <a:rPr lang="ru-RU" sz="2000" b="1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/>
            </a:r>
            <a:br>
              <a:rPr lang="ru-RU" sz="2000" b="1" i="1" dirty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ru-RU" sz="2000" i="1" dirty="0" smtClean="0">
                <a:solidFill>
                  <a:srgbClr val="00B0F0"/>
                </a:solidFill>
              </a:rPr>
              <a:t>Интегрированная совместная образовательная деятельность</a:t>
            </a:r>
            <a:br>
              <a:rPr lang="ru-RU" sz="2000" i="1" dirty="0" smtClean="0">
                <a:solidFill>
                  <a:srgbClr val="00B0F0"/>
                </a:solidFill>
              </a:rPr>
            </a:br>
            <a:r>
              <a:rPr lang="ru-RU" sz="2000" i="1" dirty="0" smtClean="0">
                <a:solidFill>
                  <a:srgbClr val="00B0F0"/>
                </a:solidFill>
              </a:rPr>
              <a:t>Тема: «Мама-солнышко моё, </a:t>
            </a:r>
            <a:r>
              <a:rPr lang="ru-RU" sz="2000" i="1" dirty="0" err="1" smtClean="0">
                <a:solidFill>
                  <a:srgbClr val="00B0F0"/>
                </a:solidFill>
              </a:rPr>
              <a:t>я-подсолнушек</a:t>
            </a:r>
            <a:r>
              <a:rPr lang="ru-RU" sz="2000" i="1" dirty="0" smtClean="0">
                <a:solidFill>
                  <a:srgbClr val="00B0F0"/>
                </a:solidFill>
              </a:rPr>
              <a:t> её».</a:t>
            </a:r>
            <a:br>
              <a:rPr lang="ru-RU" sz="2000" i="1" dirty="0" smtClean="0">
                <a:solidFill>
                  <a:srgbClr val="00B0F0"/>
                </a:solidFill>
              </a:rPr>
            </a:br>
            <a:r>
              <a:rPr lang="ru-RU" sz="2000" i="1" dirty="0" smtClean="0">
                <a:solidFill>
                  <a:srgbClr val="00B0F0"/>
                </a:solidFill>
              </a:rPr>
              <a:t>Физкультурное </a:t>
            </a:r>
            <a:r>
              <a:rPr lang="ru-RU" sz="2000" i="1" dirty="0" err="1" smtClean="0">
                <a:solidFill>
                  <a:srgbClr val="00B0F0"/>
                </a:solidFill>
              </a:rPr>
              <a:t>развлечение.Тема</a:t>
            </a:r>
            <a:r>
              <a:rPr lang="ru-RU" sz="2000" i="1" dirty="0" smtClean="0">
                <a:solidFill>
                  <a:srgbClr val="00B0F0"/>
                </a:solidFill>
              </a:rPr>
              <a:t>: «Поможем бельчонку найти маму».</a:t>
            </a:r>
            <a:br>
              <a:rPr lang="ru-RU" sz="2000" i="1" dirty="0" smtClean="0">
                <a:solidFill>
                  <a:srgbClr val="00B0F0"/>
                </a:solidFill>
              </a:rPr>
            </a:br>
            <a:r>
              <a:rPr lang="ru-RU" sz="2000" i="1" dirty="0" smtClean="0">
                <a:solidFill>
                  <a:srgbClr val="00B0F0"/>
                </a:solidFill>
              </a:rPr>
              <a:t>Лепка. Тема: «Ярко солнышко сияет, с праздником мам поздравляет!»</a:t>
            </a:r>
            <a:br>
              <a:rPr lang="ru-RU" sz="2000" i="1" dirty="0" smtClean="0">
                <a:solidFill>
                  <a:srgbClr val="00B0F0"/>
                </a:solidFill>
              </a:rPr>
            </a:br>
            <a:r>
              <a:rPr lang="ru-RU" sz="2000" i="1" dirty="0" smtClean="0">
                <a:solidFill>
                  <a:srgbClr val="00B0F0"/>
                </a:solidFill>
              </a:rPr>
              <a:t>Рисование. Тема: «Маму я свою люблю, ей цветочек подарю».</a:t>
            </a:r>
            <a:br>
              <a:rPr lang="ru-RU" sz="2000" i="1" dirty="0" smtClean="0">
                <a:solidFill>
                  <a:srgbClr val="00B0F0"/>
                </a:solidFill>
              </a:rPr>
            </a:br>
            <a:r>
              <a:rPr lang="ru-RU" sz="2000" i="1" dirty="0" smtClean="0">
                <a:solidFill>
                  <a:srgbClr val="00B0F0"/>
                </a:solidFill>
              </a:rPr>
              <a:t>Музыкальный досуг. Тема: «Мама милая моя, как же я люблю тебя!»</a:t>
            </a:r>
            <a:r>
              <a:rPr lang="ru-RU" sz="2000" b="1" i="1" dirty="0" smtClean="0">
                <a:solidFill>
                  <a:srgbClr val="FF3399"/>
                </a:solidFill>
              </a:rPr>
              <a:t/>
            </a:r>
            <a:br>
              <a:rPr lang="ru-RU" sz="2000" b="1" i="1" dirty="0" smtClean="0">
                <a:solidFill>
                  <a:srgbClr val="FF3399"/>
                </a:solidFill>
              </a:rPr>
            </a:br>
            <a:endParaRPr lang="ru-RU" sz="2000" b="1" i="1" dirty="0">
              <a:solidFill>
                <a:srgbClr val="FF3399"/>
              </a:solidFill>
            </a:endParaRPr>
          </a:p>
        </p:txBody>
      </p:sp>
      <p:pic>
        <p:nvPicPr>
          <p:cNvPr id="9" name="Содержимое 8" descr="IMG_20151126_114620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57200" y="3012480"/>
            <a:ext cx="4040188" cy="3030141"/>
          </a:xfrm>
        </p:spPr>
      </p:pic>
      <p:pic>
        <p:nvPicPr>
          <p:cNvPr id="11" name="Содержимое 10" descr="DSC_7294.JPG"/>
          <p:cNvPicPr>
            <a:picLocks noGrp="1" noChangeAspect="1"/>
          </p:cNvPicPr>
          <p:nvPr>
            <p:ph sz="quarter" idx="4"/>
          </p:nvPr>
        </p:nvPicPr>
        <p:blipFill>
          <a:blip r:embed="rId4" cstate="email"/>
          <a:stretch>
            <a:fillRect/>
          </a:stretch>
        </p:blipFill>
        <p:spPr>
          <a:xfrm>
            <a:off x="4645025" y="3185319"/>
            <a:ext cx="4041775" cy="26844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198" y="1357298"/>
            <a:ext cx="2928958" cy="3143272"/>
          </a:xfrm>
          <a:blipFill>
            <a:blip r:embed="rId3" cstate="email"/>
            <a:stretch>
              <a:fillRect/>
            </a:stretch>
          </a:blipFill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10" name="Содержимое 9" descr="DSC09287.JPG"/>
          <p:cNvPicPr>
            <a:picLocks noGrp="1" noChangeAspect="1"/>
          </p:cNvPicPr>
          <p:nvPr>
            <p:ph sz="quarter" idx="4"/>
          </p:nvPr>
        </p:nvPicPr>
        <p:blipFill>
          <a:blip r:embed="rId4" cstate="email"/>
          <a:stretch>
            <a:fillRect/>
          </a:stretch>
        </p:blipFill>
        <p:spPr>
          <a:xfrm rot="16200000">
            <a:off x="-461694" y="890268"/>
            <a:ext cx="4041775" cy="2689822"/>
          </a:xfrm>
        </p:spPr>
      </p:pic>
      <p:sp>
        <p:nvSpPr>
          <p:cNvPr id="7" name="TextBox 6"/>
          <p:cNvSpPr txBox="1"/>
          <p:nvPr/>
        </p:nvSpPr>
        <p:spPr>
          <a:xfrm>
            <a:off x="3214678" y="214290"/>
            <a:ext cx="56783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3399"/>
                </a:solidFill>
              </a:rPr>
              <a:t>Вывод: </a:t>
            </a:r>
            <a:r>
              <a:rPr lang="ru-RU" sz="40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Праздник удался на славу!</a:t>
            </a:r>
            <a:endParaRPr lang="ru-RU" sz="4000" b="1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3" name="Содержимое 12" descr="DSC_6992.JPG"/>
          <p:cNvPicPr>
            <a:picLocks noGrp="1" noChangeAspect="1"/>
          </p:cNvPicPr>
          <p:nvPr>
            <p:ph sz="half" idx="2"/>
          </p:nvPr>
        </p:nvPicPr>
        <p:blipFill>
          <a:blip r:embed="rId5" cstate="email"/>
          <a:stretch>
            <a:fillRect/>
          </a:stretch>
        </p:blipFill>
        <p:spPr>
          <a:xfrm>
            <a:off x="2928926" y="2714620"/>
            <a:ext cx="3071835" cy="395128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267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проекта ко  Дню Матери</vt:lpstr>
      <vt:lpstr>Слайд 2</vt:lpstr>
      <vt:lpstr>Цель проекта: формировать у детей целостное представление образа матери, играющей большую роль в жизни каждого ребёнка.</vt:lpstr>
      <vt:lpstr>Предполагаемый результат: взаимодействие между детьми, воспитателями и родителями осуществить на уровне партнёрства. Побудить детей проявить нравственные чувства: доброту, отзывчивость, бережное отношение и внимание друг к другу и родителям (маме). </vt:lpstr>
      <vt:lpstr>         Основной этап: Беседы с детьми о маме. Чтение худ. литературы. Чтение и разучивание стихов. Оформление выставки книг. Рассматривание картин. Проведение подвижных, дидактических, сюжетно-ролевых игр. Прослушивание, разучивание песен. Создание фотоколлажа «Самая любимая мамочка моя». Создание видеоролика «Мама милая моя, очень я люблю тебя!» Изготовление подарков, сюрпризов. </vt:lpstr>
      <vt:lpstr>Заключительный этап: Совместные мероприятия для родителей и детей. Интегрированная совместная образовательная деятельность Тема: «Мама-солнышко моё, я-подсолнушек её». Физкультурное развлечение.Тема: «Поможем бельчонку найти маму». Лепка. Тема: «Ярко солнышко сияет, с праздником мам поздравляет!» Рисование. Тема: «Маму я свою люблю, ей цветочек подарю». Музыкальный досуг. Тема: «Мама милая моя, как же я люблю тебя!» 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18</cp:revision>
  <dcterms:created xsi:type="dcterms:W3CDTF">2015-12-06T22:25:34Z</dcterms:created>
  <dcterms:modified xsi:type="dcterms:W3CDTF">2015-12-19T22:24:14Z</dcterms:modified>
</cp:coreProperties>
</file>