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0DEEB-E6E8-42A0-AEA8-94E3BAE36746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8F3C4-DFDD-46B7-B4B3-4051B9D47D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5AA3F-2331-4FBD-B4CA-2414253E55A9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25CBF-36EB-4C73-BAB3-4B5C0C54C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B9701-1167-4AA1-B732-1EF8F51FE833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47D98-1BC1-47DB-A359-9D36F9195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52912-C13D-4ABC-BF47-EA71FB1EDDB1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BDA71-BDDF-45B7-8576-72619C3ECA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51BED-6D37-40EC-A8CD-E030F06D7DCA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1506D-6729-4958-B5D0-860DE7A01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E535E-A187-474C-A82E-B82D39329BD1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E7CA3-9416-4E1C-A50C-42FBA354C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4139B-6E31-4602-8E8D-12A75B84A185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1CE7F-F8B9-4E85-8687-EBDA01129F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53F6B-535E-433B-A7DF-733F147F34C7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7967A-28ED-436B-908A-D563C4348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8533F-55C6-4134-8334-CFBE81785E1A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FF998-173C-417E-B4DB-6B6CB571D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B83AD-70DA-4BF8-BDC0-73F77D56A3EC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5A84C-AE4C-444D-88DD-EAE004ECA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29564-EC88-4B07-A1CD-3A8D8BF783C6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465D5-EFEF-447E-87D1-E03C8D8F7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CAD3091-7993-4D16-A1D4-7EBD923800CE}" type="datetimeFigureOut">
              <a:rPr lang="ru-RU"/>
              <a:pPr>
                <a:defRPr/>
              </a:pPr>
              <a:t>20.12.2015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67B2AF-1A41-4BB5-9C88-21E091FE4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57;&#1072;&#1076;&#1080;&#1082;%2062%20&#1084;&#1072;&#1084;&#1072;%20&#1084;&#1080;&#1083;&#1072;&#1103;%20&#1084;&#1086;&#1103;,%20&#1086;&#1095;&#1077;&#1085;&#1100;%20&#1103;%20&#1083;&#1102;&#1073;&#1083;&#1102;%20&#1090;&#1077;&#1073;&#1103;.mp4" TargetMode="Externa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52" name="Picture 2" descr="C:\Documents and Settings\home\Мои документы\Мои рисунки\фоны\фоны к презентациям\f0db6e734d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86314" y="785794"/>
            <a:ext cx="3357586" cy="27860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Фотоотчет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 праздновании</a:t>
            </a:r>
          </a:p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Дня Матери</a:t>
            </a:r>
          </a:p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 средней группе №6 «Сказка» </a:t>
            </a:r>
          </a:p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Воспитатель: Орехова Л.А.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4857760"/>
            <a:ext cx="3143272" cy="10715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МБДОУ </a:t>
            </a:r>
            <a:r>
              <a:rPr lang="ru-RU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</a:t>
            </a: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/с №62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357982" cy="11430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sz="2300" i="1" dirty="0" smtClean="0">
                <a:solidFill>
                  <a:srgbClr val="00B0F0"/>
                </a:solidFill>
              </a:rPr>
              <a:t>Интегрированная совместная образовательная деятельность</a:t>
            </a:r>
            <a:br>
              <a:rPr lang="ru-RU" sz="2300" i="1" dirty="0" smtClean="0">
                <a:solidFill>
                  <a:srgbClr val="00B0F0"/>
                </a:solidFill>
              </a:rPr>
            </a:br>
            <a:r>
              <a:rPr lang="ru-RU" sz="2300" i="1" dirty="0" smtClean="0">
                <a:solidFill>
                  <a:srgbClr val="00B0F0"/>
                </a:solidFill>
              </a:rPr>
              <a:t>Тема: «Мама-солнышко моё, </a:t>
            </a:r>
            <a:r>
              <a:rPr lang="ru-RU" sz="2300" i="1" dirty="0" err="1" smtClean="0">
                <a:solidFill>
                  <a:srgbClr val="00B0F0"/>
                </a:solidFill>
              </a:rPr>
              <a:t>я-подсолнушек</a:t>
            </a:r>
            <a:r>
              <a:rPr lang="ru-RU" sz="2300" i="1" dirty="0" smtClean="0">
                <a:solidFill>
                  <a:srgbClr val="00B0F0"/>
                </a:solidFill>
              </a:rPr>
              <a:t> её».</a:t>
            </a:r>
            <a:endParaRPr lang="ru-RU" sz="2300" i="1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535112"/>
            <a:ext cx="3786214" cy="2322516"/>
          </a:xfrm>
          <a:blipFill>
            <a:blip r:embed="rId3" cstate="email"/>
            <a:stretch>
              <a:fillRect/>
            </a:stretch>
          </a:blipFill>
        </p:spPr>
        <p:txBody>
          <a:bodyPr/>
          <a:lstStyle/>
          <a:p>
            <a:endParaRPr lang="ru-RU" sz="2300" dirty="0" smtClean="0"/>
          </a:p>
          <a:p>
            <a:endParaRPr lang="ru-RU" dirty="0"/>
          </a:p>
        </p:txBody>
      </p:sp>
      <p:pic>
        <p:nvPicPr>
          <p:cNvPr id="9" name="Содержимое 8" descr="DSC_7248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571472" y="4143375"/>
            <a:ext cx="3786214" cy="205422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3713189" cy="2322515"/>
          </a:xfrm>
          <a:blipFill>
            <a:blip r:embed="rId5" cstate="email"/>
            <a:stretch>
              <a:fillRect/>
            </a:stretch>
          </a:blipFill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Содержимое 7" descr="DSC_7290.JPG"/>
          <p:cNvPicPr>
            <a:picLocks noGrp="1" noChangeAspect="1"/>
          </p:cNvPicPr>
          <p:nvPr>
            <p:ph sz="quarter" idx="4"/>
          </p:nvPr>
        </p:nvPicPr>
        <p:blipFill>
          <a:blip r:embed="rId6" cstate="email"/>
          <a:stretch>
            <a:fillRect/>
          </a:stretch>
        </p:blipFill>
        <p:spPr>
          <a:xfrm>
            <a:off x="4643438" y="4143380"/>
            <a:ext cx="3757610" cy="208359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143000"/>
          </a:xfrm>
        </p:spPr>
        <p:txBody>
          <a:bodyPr/>
          <a:lstStyle/>
          <a:p>
            <a:r>
              <a:rPr lang="ru-RU" sz="2800" dirty="0" smtClean="0">
                <a:solidFill>
                  <a:srgbClr val="00B0F0"/>
                </a:solidFill>
              </a:rPr>
              <a:t>Рисование. </a:t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smtClean="0">
                <a:solidFill>
                  <a:srgbClr val="00B0F0"/>
                </a:solidFill>
              </a:rPr>
              <a:t>Тема:</a:t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smtClean="0">
                <a:solidFill>
                  <a:srgbClr val="00B0F0"/>
                </a:solidFill>
              </a:rPr>
              <a:t> «Маму я свою люблю, ей цветочек подарю».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IMG_20151126_11462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785918" y="1785926"/>
            <a:ext cx="6248426" cy="468632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300" dirty="0" smtClean="0">
                <a:solidFill>
                  <a:srgbClr val="00B0F0"/>
                </a:solidFill>
              </a:rPr>
              <a:t>Физкультурное развлечение.</a:t>
            </a:r>
            <a:br>
              <a:rPr lang="ru-RU" sz="2300" dirty="0" smtClean="0">
                <a:solidFill>
                  <a:srgbClr val="00B0F0"/>
                </a:solidFill>
              </a:rPr>
            </a:br>
            <a:r>
              <a:rPr lang="ru-RU" sz="2300" dirty="0" smtClean="0">
                <a:solidFill>
                  <a:srgbClr val="00B0F0"/>
                </a:solidFill>
              </a:rPr>
              <a:t>Тема: «Поможем бельчонку найти маму».</a:t>
            </a:r>
            <a:endParaRPr lang="ru-RU" sz="2300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2143139"/>
          </a:xfrm>
          <a:blipFill>
            <a:blip r:embed="rId3" cstate="email"/>
            <a:stretch>
              <a:fillRect/>
            </a:stretch>
          </a:blipFill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6" descr="DSC_7073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28596" y="3714752"/>
            <a:ext cx="4040188" cy="249185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3927503" cy="2143139"/>
          </a:xfrm>
          <a:blipFill>
            <a:blip r:embed="rId5" cstate="email"/>
            <a:stretch>
              <a:fillRect/>
            </a:stretch>
          </a:blipFill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" name="Содержимое 9" descr="DSC_7129.JPG"/>
          <p:cNvPicPr>
            <a:picLocks noGrp="1" noChangeAspect="1"/>
          </p:cNvPicPr>
          <p:nvPr>
            <p:ph sz="quarter" idx="4"/>
          </p:nvPr>
        </p:nvPicPr>
        <p:blipFill>
          <a:blip r:embed="rId6" cstate="email"/>
          <a:stretch>
            <a:fillRect/>
          </a:stretch>
        </p:blipFill>
        <p:spPr>
          <a:xfrm>
            <a:off x="4643439" y="3714752"/>
            <a:ext cx="3929090" cy="247014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B0F0"/>
                </a:solidFill>
              </a:rPr>
              <a:t>Лепка. Тема:</a:t>
            </a:r>
            <a:br>
              <a:rPr lang="ru-RU" sz="2400" dirty="0" smtClean="0">
                <a:solidFill>
                  <a:srgbClr val="00B0F0"/>
                </a:solidFill>
              </a:rPr>
            </a:br>
            <a:r>
              <a:rPr lang="ru-RU" sz="2400" dirty="0" smtClean="0">
                <a:solidFill>
                  <a:srgbClr val="00B0F0"/>
                </a:solidFill>
              </a:rPr>
              <a:t> «Ярко солнышко сияет, с праздником мам поздравляет!»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IMG_20151126_113443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G_20151126_111849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357686" y="2000240"/>
            <a:ext cx="4038600" cy="407196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rgbClr val="00B0F0"/>
                </a:solidFill>
              </a:rPr>
              <a:t>Музыкальный досуг. </a:t>
            </a:r>
            <a:br>
              <a:rPr lang="ru-RU" sz="2400" dirty="0" smtClean="0">
                <a:solidFill>
                  <a:srgbClr val="00B0F0"/>
                </a:solidFill>
              </a:rPr>
            </a:br>
            <a:r>
              <a:rPr lang="ru-RU" sz="2400" dirty="0" smtClean="0">
                <a:solidFill>
                  <a:srgbClr val="00B0F0"/>
                </a:solidFill>
              </a:rPr>
              <a:t>Тема: «Мама милая моя, как же я люблю тебя!»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322515"/>
          </a:xfrm>
          <a:blipFill>
            <a:blip r:embed="rId3" cstate="email"/>
            <a:stretch>
              <a:fillRect/>
            </a:stretch>
          </a:blipFill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Содержимое 7" descr="DSC_6998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428596" y="4071942"/>
            <a:ext cx="4040188" cy="225478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6314" y="1535112"/>
            <a:ext cx="3571900" cy="2322515"/>
          </a:xfrm>
          <a:blipFill>
            <a:blip r:embed="rId5" cstate="email"/>
            <a:stretch>
              <a:fillRect/>
            </a:stretch>
          </a:blipFill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Содержимое 8" descr="DSC09255.JPG"/>
          <p:cNvPicPr>
            <a:picLocks noGrp="1" noChangeAspect="1"/>
          </p:cNvPicPr>
          <p:nvPr>
            <p:ph sz="quarter" idx="4"/>
          </p:nvPr>
        </p:nvPicPr>
        <p:blipFill>
          <a:blip r:embed="rId6" cstate="email"/>
          <a:stretch>
            <a:fillRect/>
          </a:stretch>
        </p:blipFill>
        <p:spPr>
          <a:xfrm>
            <a:off x="4786315" y="4071938"/>
            <a:ext cx="3576500" cy="22685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err="1" smtClean="0">
                <a:solidFill>
                  <a:srgbClr val="00B0F0"/>
                </a:solidFill>
              </a:rPr>
              <a:t>Фотоколлаж</a:t>
            </a:r>
            <a:r>
              <a:rPr lang="ru-RU" sz="2400" dirty="0" smtClean="0">
                <a:solidFill>
                  <a:srgbClr val="00B0F0"/>
                </a:solidFill>
              </a:rPr>
              <a:t>. </a:t>
            </a:r>
            <a:br>
              <a:rPr lang="ru-RU" sz="2400" dirty="0" smtClean="0">
                <a:solidFill>
                  <a:srgbClr val="00B0F0"/>
                </a:solidFill>
              </a:rPr>
            </a:br>
            <a:r>
              <a:rPr lang="ru-RU" sz="2400" dirty="0" smtClean="0">
                <a:solidFill>
                  <a:srgbClr val="00B0F0"/>
                </a:solidFill>
              </a:rPr>
              <a:t>Тема: « Самая любимая мамочка моя!»</a:t>
            </a:r>
            <a:endParaRPr lang="ru-RU" sz="2400" dirty="0">
              <a:solidFill>
                <a:srgbClr val="00B0F0"/>
              </a:solidFill>
            </a:endParaRPr>
          </a:p>
        </p:txBody>
      </p:sp>
      <p:pic>
        <p:nvPicPr>
          <p:cNvPr id="4" name="Содержимое 3" descr="IMG_20151126_154122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500166" y="1428736"/>
            <a:ext cx="6786610" cy="508995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B0F0"/>
                </a:solidFill>
              </a:rPr>
              <a:t>Видеоролик. </a:t>
            </a:r>
            <a:br>
              <a:rPr lang="ru-RU" sz="2800" dirty="0" smtClean="0">
                <a:solidFill>
                  <a:srgbClr val="00B0F0"/>
                </a:solidFill>
              </a:rPr>
            </a:br>
            <a:r>
              <a:rPr lang="ru-RU" sz="2800" dirty="0" smtClean="0">
                <a:solidFill>
                  <a:srgbClr val="00B0F0"/>
                </a:solidFill>
              </a:rPr>
              <a:t>Тема: «Мама милая моя, очень я люблю тебя!»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4" name="Садик 62 мама милая моя, очень я люблю тебя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785786" y="1785926"/>
            <a:ext cx="7643866" cy="429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44</Words>
  <Application>Microsoft Office PowerPoint</Application>
  <PresentationFormat>Экран (4:3)</PresentationFormat>
  <Paragraphs>13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Интегрированная совместная образовательная деятельность Тема: «Мама-солнышко моё, я-подсолнушек её».</vt:lpstr>
      <vt:lpstr>Рисование.  Тема:  «Маму я свою люблю, ей цветочек подарю».</vt:lpstr>
      <vt:lpstr>Физкультурное развлечение. Тема: «Поможем бельчонку найти маму».</vt:lpstr>
      <vt:lpstr>Лепка. Тема:  «Ярко солнышко сияет, с праздником мам поздравляет!»</vt:lpstr>
      <vt:lpstr>Музыкальный досуг.  Тема: «Мама милая моя, как же я люблю тебя!»</vt:lpstr>
      <vt:lpstr>Фотоколлаж.  Тема: « Самая любимая мамочка моя!»</vt:lpstr>
      <vt:lpstr>Видеоролик.  Тема: «Мама милая моя, очень я люблю тебя!»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User</cp:lastModifiedBy>
  <cp:revision>11</cp:revision>
  <dcterms:created xsi:type="dcterms:W3CDTF">2009-08-20T03:35:47Z</dcterms:created>
  <dcterms:modified xsi:type="dcterms:W3CDTF">2015-12-19T22:30:34Z</dcterms:modified>
</cp:coreProperties>
</file>