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4600-8B7F-46AF-98C5-23E28C7B88F1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0F9C-91B8-4B54-8B35-5487F9F8D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8F2F-1145-4617-BCDF-0633169EB10C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AD48-4514-4B98-B652-A00E1B2EC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6480-B789-4315-8F1B-1BDDBBF77BA5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55EC9-AC43-48B2-A054-8F34203E1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16AA-B0E9-4FD9-9EBB-6AF32AB0FC73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584E-CE77-4F72-83D8-5A327EE04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12E4-27FB-4B4B-BDC4-DA19C4BB01AE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83F9-68F6-4D0D-976A-8C6710341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14EB-FAF9-463D-90F1-72646863C854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D4AC5-9C56-4FCB-A3C9-D2ED63654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2E68-4030-4E4C-BDBC-49DE088B001E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35F7-785B-4292-91E2-F7324C969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8F1C7-62AF-4F5A-B983-D0D0D1A629D2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6E88C-C5D4-402E-A02B-7D8FBB427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311A-107C-4E18-8426-578BD2910C82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E0B5-014A-4347-BA60-A1A8A2CCC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19C46-6A45-4216-A16B-F2758CE7F6D0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020F-9CBD-45DF-A936-8E42397E7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381F8-4A3A-42AD-AFAE-FD2B55C4F067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3B2D-CC24-4E3C-BA42-A20129746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60C2A3-94D3-47F4-B93A-06A9BAE20D4E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9B9AA9-711A-42B3-BA5E-41180078A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документ 7"/>
          <p:cNvSpPr/>
          <p:nvPr userDrawn="1"/>
        </p:nvSpPr>
        <p:spPr>
          <a:xfrm>
            <a:off x="179388" y="188913"/>
            <a:ext cx="8785225" cy="6669087"/>
          </a:xfrm>
          <a:prstGeom prst="flowChart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Рисунок 8" descr="10-1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188913"/>
            <a:ext cx="87852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643050"/>
            <a:ext cx="835824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Использование приёмов ТРИЗ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в развитии связной речи детей дошкольного возраста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5984" y="5357826"/>
            <a:ext cx="6400800" cy="1752600"/>
          </a:xfrm>
        </p:spPr>
        <p:txBody>
          <a:bodyPr/>
          <a:lstStyle/>
          <a:p>
            <a:pPr algn="r">
              <a:spcBef>
                <a:spcPts val="120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Стаценко Татьяна Петровна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4168764"/>
            <a:ext cx="3459530" cy="2300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Разрешение противоречий – это важный этап мыслительной деятельности ребенка.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этого существует целая система методов и приемов, используемая педагогом в игровых и сказочных задачах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071942"/>
            <a:ext cx="8229600" cy="142876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фокальных объектов (МФО)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“Системный анализ”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Особый этап работы педагога –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тризовца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это работа со сказками, решение сказочных задач и придумывание новых сказок с помощью специальных методик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71810"/>
            <a:ext cx="8229600" cy="3257560"/>
          </a:xfrm>
        </p:spPr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Метод “Каталог”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Коллаж из сказок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Знакомые герои в новых обстоятельствах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Спасательные ситуации в сказках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Сказки, по-новому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Сказки от “живых” капель и клякс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Моделирование сказок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17892989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277296"/>
            <a:ext cx="3357554" cy="21749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можно начать с игровых упражнений типа: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“Дорисуй”, “Дострой”, “Составь картинку из геометрических фигур”, “На что это похоже?”, “Найди сходства”, “Найди различия”, “ Сочиняй загадки”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ife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4000504"/>
            <a:ext cx="3792476" cy="26206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358246" cy="452596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Обучать детей классифицировать, устанавливать причинно – следственные связи помогают игры – упражнения: “Что лишнее?”, “Что вначале, что потом?”, “Какую фигуру надо поставить в пустую клетку?”, “Логический поезд”, “Большое Лу – Лу”.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929065"/>
            <a:ext cx="4286280" cy="28376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Использование в работе методов и приемов ТРИЗ позволяет отметить, что малыши почти не имеют психологических барьеров, но у старших дошкольников они уже есть. ТРИЗ позволяет снять эти барьеры, убрать боязнь перед новым, неизвестным, сформировать восприятие жизненных и учебных проблем не как непреодолимых препятствий, а как очередных задач, которые следует решить. Кроме того, ТРИЗ подразумевает гуманистический характер обучения, основанный на решении актуальных и полезных для окружающих проблем.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Результатами  использования приёмов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ТРИЗа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развитии связной речи у детей дошкольного возраста  являются: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повышение концентрации внимания, которое у детей, как правило, еще неустойчивое;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уровня понимания речи, активизация средства общения, обогащение словарного запаса, формирование правильного лексико-грамматического строя речи;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формирование навыков связной речи: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ребенку надо составить рассказ (новую сказку), проследить логику событий и изобразить все схематично на основе символической аналогии (графическая аналогия);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изобретательских способностей и мышления детей, их творческого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воображения, художественного вкуса;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положительная динамика в развитии памяти: ребенку надо запомнить новое словосочетание и правильно употребить его в нужной ситуации;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активизация мыслительной деятельности: ребенку необходимо решить поставленную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перед ним задачу и словесно объяснить, как ее решать (предложить свой вариант) (МФО);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снятие с детей комплексов, развитие их эмоциональной стороны, т. е. ребенок не только понимает, но и сам может изобразить мимикой, жестами различные эмоциональные состояния, объяснить их словами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«Педагогика 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должна ориентироваться не на вчерашний, а на завтрашний день детского развития. Только тогда она сумеет вызвать к жизни те процессы развития, которые сейчас лежат в зоне ближайшего развития»</a:t>
            </a:r>
          </a:p>
          <a:p>
            <a:pPr algn="r">
              <a:buNone/>
            </a:pPr>
            <a:r>
              <a:rPr lang="ru-RU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Л.С.Выготский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Основными целями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ТРИЗ-образования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дошкольников являются: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500306"/>
            <a:ext cx="8215370" cy="271464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связной речи на основе активизации творческого мышления для продуктивной познавательной, исследовательской и изобретательской деятельности;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качеств творческой личности.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sample2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554387"/>
            <a:ext cx="2786082" cy="20988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5429288" cy="185738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Достижению этих целей способствует решение следующих задач: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928934"/>
            <a:ext cx="8215370" cy="359729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Осуществление системного подхода в ознакомлении детей с человеком и миром;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Формирование системного мышления;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Придание занятиям комплексного характера;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интереса к собственным открытиям через поисковую и исследовательскую деятельность;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творчества, воображения в разнообразной продуктивной деятельности.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000108"/>
            <a:ext cx="1819275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4786322"/>
            <a:ext cx="2609850" cy="1809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основе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ТРИЗ-технологий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лежат три принципа: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Принцип объективности законов развития систем – строение, функционирование и смена поколений систем подчиняется объективным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законам;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Принцип противоречия – под воздействием внешних и внутренних факторов возникают, обостряются и разрешаются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противоречия;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Принцип конкретности – каждый класс систем, как и отдельные представители внутри этого класса,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имеют свои особенности.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Эти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определяются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внутренними и внешними ресурсами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24884957_142488488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883" y="1857364"/>
            <a:ext cx="3537117" cy="23610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Основным рабочим механизмом ТРИЗ служит алгоритм решения изобретательских задач. Овладев алгоритмом, решение любых задач идет планомерно, по четким логическим этапам: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7929618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Сообщение необходимых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знаний;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Формирование умений на репродуктивном  уровне: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демонстрация деятельности в целом и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элементам;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организация отработки умений в упрощенных условиях;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организация самостоятельной практики с непрерывной обратной связью ребенка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педагогом;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Переход к поисковой (продуктивной) фазе: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организация проблемных ситуаций – решение конкретных задач;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обязательный анализ своей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решении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триз-задач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используются следующие приемы: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/>
              <a:t>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графическая аналогия – умение обозначать каким-либо символом реальный образ или несколько образов, выделив из них общие признаки;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отождествление себя с рассматриваемым или отождествляемым предметом, вхождение в роль кого-либо или чего-либо;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мозговой штурм – умение давать большое количество идей в рамках заданной темы и выбор оригинального решения задачи;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морфологический анализ – умение давать разные варианты ответов в рамках двух показателей, производить оценку идей и детализировать удачные;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каталог – умение связывать в единую сюжетную линию наугад выбранных героев и их действия;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приемы типового фантазирования – умение делать фантастические преобразования как самого объекта, его свойств, составляющих, так и места функционирования, обитания с помощью приемов, заданных педагогом;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метод фокальных объектов (МФО) – подбор нетипичных свойств предмету, представление их и объяснение практического назначения нетипичных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свойств.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98239d8fcb0088bd02e0637a59cda6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857628"/>
            <a:ext cx="3214710" cy="26567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Основным средством работы с детьми является педагогический поиск.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 не должен давать готовые знания, раскрывать перед ним истину,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должен учить ее находить.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81b17ee2c2b9ce1f6d4a31ac4764e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214686"/>
            <a:ext cx="3833838" cy="21622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 первом этапе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дети знакомятся с каждым компонентом в отдельности в игровой форме. Это помогает увидеть в окружающей действительности противоречия и научить их формулировать.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применить следующие игры: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“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Да-Нетки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 или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“Угадай, что я загадала”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“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Черное-белое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“Наоборот” или “перевертыши”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Игры на нахождение внешних и внутренних ресурсов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“Помоги Золушке”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ticle.na_ikonk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3357562"/>
            <a:ext cx="2698769" cy="1428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втором этапе детям предлагаются игры с противоречиями, которые они решают с помощью алгоритма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35771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Пример: «Учеными выведена новая порода зайца. Внешне он, в общем – то, такой же, как и обычные зайцы, но только новый заяц черного цвета. Какая проблема возникнет у нового зайца? Как помочь новому зайцу выжить?»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Пример: «Идёт дождь. Какие положительные и отрицательные стороны этого явления»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Начало мысли, начало интеллекта там, где ребенок видит противоречие, “тайну двойного”. Педагог должен всегда побуждать ребенка находить противоречия в том или ином явлении и разрешать.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1033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 Основными целями ТРИЗ-образования  для дошкольников являются: </vt:lpstr>
      <vt:lpstr>Достижению этих целей способствует решение следующих задач: </vt:lpstr>
      <vt:lpstr>В основе ТРИЗ-технологий лежат три принципа:</vt:lpstr>
      <vt:lpstr>Основным рабочим механизмом ТРИЗ служит алгоритм решения изобретательских задач. Овладев алгоритмом, решение любых задач идет планомерно, по четким логическим этапам: </vt:lpstr>
      <vt:lpstr> При решении триз-задач  используются следующие приемы:</vt:lpstr>
      <vt:lpstr>Основным средством работы с детьми является педагогический поиск.  Педагог не должен давать готовые знания, раскрывать перед ним истину,  он должен учить ее находить.</vt:lpstr>
      <vt:lpstr>Этапы работы</vt:lpstr>
      <vt:lpstr>На втором этапе детям предлагаются игры с противоречиями, которые они решают с помощью алгоритма</vt:lpstr>
      <vt:lpstr> Разрешение противоречий – это важный этап мыслительной деятельности ребенка.  Для этого существует целая система методов и приемов, используемая педагогом в игровых и сказочных задачах</vt:lpstr>
      <vt:lpstr>Особый этап работы педагога – тризовца – это работа со сказками, решение сказочных задач и придумывание новых сказок с помощью специальных методик</vt:lpstr>
      <vt:lpstr>Слайд 12</vt:lpstr>
      <vt:lpstr>Слайд 13</vt:lpstr>
      <vt:lpstr>Слайд 14</vt:lpstr>
      <vt:lpstr> Результатами  использования приёмов ТРИЗа в развитии связной речи у детей дошкольного возраста  являются: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1</cp:lastModifiedBy>
  <cp:revision>15</cp:revision>
  <dcterms:created xsi:type="dcterms:W3CDTF">2013-12-04T14:53:15Z</dcterms:created>
  <dcterms:modified xsi:type="dcterms:W3CDTF">2015-12-13T10:26:20Z</dcterms:modified>
</cp:coreProperties>
</file>