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0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830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6551-7140-413E-B6C6-10ADADF44627}" type="datetimeFigureOut">
              <a:rPr lang="ru-RU" smtClean="0"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C4AA-7B81-45EF-A340-1AC9DF894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6551-7140-413E-B6C6-10ADADF44627}" type="datetimeFigureOut">
              <a:rPr lang="ru-RU" smtClean="0"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C4AA-7B81-45EF-A340-1AC9DF894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6551-7140-413E-B6C6-10ADADF44627}" type="datetimeFigureOut">
              <a:rPr lang="ru-RU" smtClean="0"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C4AA-7B81-45EF-A340-1AC9DF894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6551-7140-413E-B6C6-10ADADF44627}" type="datetimeFigureOut">
              <a:rPr lang="ru-RU" smtClean="0"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C4AA-7B81-45EF-A340-1AC9DF894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6551-7140-413E-B6C6-10ADADF44627}" type="datetimeFigureOut">
              <a:rPr lang="ru-RU" smtClean="0"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C4AA-7B81-45EF-A340-1AC9DF894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6551-7140-413E-B6C6-10ADADF44627}" type="datetimeFigureOut">
              <a:rPr lang="ru-RU" smtClean="0"/>
              <a:t>08.07.2015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C4AA-7B81-45EF-A340-1AC9DF894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6551-7140-413E-B6C6-10ADADF44627}" type="datetimeFigureOut">
              <a:rPr lang="ru-RU" smtClean="0"/>
              <a:t>08.07.2015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C4AA-7B81-45EF-A340-1AC9DF894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6551-7140-413E-B6C6-10ADADF44627}" type="datetimeFigureOut">
              <a:rPr lang="ru-RU" smtClean="0"/>
              <a:t>08.07.2015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C4AA-7B81-45EF-A340-1AC9DF894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6551-7140-413E-B6C6-10ADADF44627}" type="datetimeFigureOut">
              <a:rPr lang="ru-RU" smtClean="0"/>
              <a:t>08.07.2015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C4AA-7B81-45EF-A340-1AC9DF894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6551-7140-413E-B6C6-10ADADF44627}" type="datetimeFigureOut">
              <a:rPr lang="ru-RU" smtClean="0"/>
              <a:t>08.07.2015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C4AA-7B81-45EF-A340-1AC9DF894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6551-7140-413E-B6C6-10ADADF44627}" type="datetimeFigureOut">
              <a:rPr lang="ru-RU" smtClean="0"/>
              <a:t>08.07.2015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C4AA-7B81-45EF-A340-1AC9DF894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B6551-7140-413E-B6C6-10ADADF44627}" type="datetimeFigureOut">
              <a:rPr lang="ru-RU" smtClean="0"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4C4AA-7B81-45EF-A340-1AC9DF894D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box.ru/wallpapers/main/201342/goluboj-sinij-svetlyj-b3d54ec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2" name="Picture 8" descr="http://fotohomka.ru/images/Jan/09/95b259e83b4add9f34e81426284ed78f/1.jpg"/>
          <p:cNvPicPr>
            <a:picLocks noChangeAspect="1" noChangeArrowheads="1"/>
          </p:cNvPicPr>
          <p:nvPr/>
        </p:nvPicPr>
        <p:blipFill>
          <a:blip r:embed="rId3"/>
          <a:srcRect b="45678"/>
          <a:stretch>
            <a:fillRect/>
          </a:stretch>
        </p:blipFill>
        <p:spPr bwMode="auto">
          <a:xfrm>
            <a:off x="214346" y="428628"/>
            <a:ext cx="9144000" cy="2214554"/>
          </a:xfrm>
          <a:prstGeom prst="rect">
            <a:avLst/>
          </a:prstGeom>
          <a:noFill/>
        </p:spPr>
      </p:pic>
      <p:pic>
        <p:nvPicPr>
          <p:cNvPr id="1042" name="Picture 18" descr="http://img03.tooopen.com/uploadfile/downs/images/20110823/sy_2011082311194469205.jpg"/>
          <p:cNvPicPr>
            <a:picLocks noChangeAspect="1" noChangeArrowheads="1"/>
          </p:cNvPicPr>
          <p:nvPr/>
        </p:nvPicPr>
        <p:blipFill>
          <a:blip r:embed="rId4"/>
          <a:srcRect l="52734" t="2229" r="1122" b="50965"/>
          <a:stretch>
            <a:fillRect/>
          </a:stretch>
        </p:blipFill>
        <p:spPr bwMode="auto">
          <a:xfrm>
            <a:off x="891803" y="3071810"/>
            <a:ext cx="3525485" cy="3357586"/>
          </a:xfrm>
          <a:prstGeom prst="round2DiagRect">
            <a:avLst>
              <a:gd name="adj1" fmla="val 16667"/>
              <a:gd name="adj2" fmla="val 22805"/>
            </a:avLst>
          </a:prstGeom>
          <a:noFill/>
        </p:spPr>
      </p:pic>
      <p:pic>
        <p:nvPicPr>
          <p:cNvPr id="1034" name="Picture 10" descr="http://pixabay.com/static/uploads/photo/2012/04/25/00/02/cloud-41256_6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46" y="1857364"/>
            <a:ext cx="2428892" cy="1586371"/>
          </a:xfrm>
          <a:prstGeom prst="rect">
            <a:avLst/>
          </a:prstGeom>
          <a:noFill/>
        </p:spPr>
      </p:pic>
      <p:pic>
        <p:nvPicPr>
          <p:cNvPr id="1038" name="Picture 14" descr="http://edu.znate.ru/tw_files2/urls_8/133/d-132614/132614_html_62c189e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6016" y="500042"/>
            <a:ext cx="2160000" cy="264111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785918" y="3429000"/>
            <a:ext cx="1785950" cy="23574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18" descr="http://img03.tooopen.com/uploadfile/downs/images/20110823/sy_2011082311194469205.jpg"/>
          <p:cNvPicPr>
            <a:picLocks noChangeAspect="1" noChangeArrowheads="1"/>
          </p:cNvPicPr>
          <p:nvPr/>
        </p:nvPicPr>
        <p:blipFill>
          <a:blip r:embed="rId4"/>
          <a:srcRect l="52734" t="2229" r="1122" b="50965"/>
          <a:stretch>
            <a:fillRect/>
          </a:stretch>
        </p:blipFill>
        <p:spPr bwMode="auto">
          <a:xfrm flipH="1">
            <a:off x="4429124" y="3071810"/>
            <a:ext cx="3525485" cy="3357586"/>
          </a:xfrm>
          <a:prstGeom prst="round2DiagRect">
            <a:avLst>
              <a:gd name="adj1" fmla="val 16667"/>
              <a:gd name="adj2" fmla="val 22805"/>
            </a:avLst>
          </a:prstGeom>
          <a:noFill/>
        </p:spPr>
      </p:pic>
      <p:pic>
        <p:nvPicPr>
          <p:cNvPr id="7" name="Picture 10" descr="http://pixabay.com/static/uploads/photo/2012/04/25/00/02/cloud-41256_6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1857364"/>
            <a:ext cx="2428892" cy="1586371"/>
          </a:xfrm>
          <a:prstGeom prst="rect">
            <a:avLst/>
          </a:prstGeom>
          <a:noFill/>
        </p:spPr>
      </p:pic>
      <p:pic>
        <p:nvPicPr>
          <p:cNvPr id="1036" name="Picture 12" descr="http://ruswiss.invisionzone.com/uploads/monthly_04_2015/post-47738-0-64240300-142991113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714356"/>
            <a:ext cx="2286016" cy="228601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67298" y="1000108"/>
            <a:ext cx="6076536" cy="464347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9458560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002060"/>
                </a:solidFill>
              </a:rPr>
              <a:t>Для Вас, родители!</a:t>
            </a:r>
            <a:endParaRPr lang="ru-RU" sz="5400" b="1" dirty="0">
              <a:ln/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86380" y="3429000"/>
            <a:ext cx="1785950" cy="23574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box.ru/wallpapers/main/201342/goluboj-sinij-svetlyj-b3d54ec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2" name="Picture 8" descr="http://fotohomka.ru/images/Jan/09/95b259e83b4add9f34e81426284ed78f/1.jpg"/>
          <p:cNvPicPr>
            <a:picLocks noChangeAspect="1" noChangeArrowheads="1"/>
          </p:cNvPicPr>
          <p:nvPr/>
        </p:nvPicPr>
        <p:blipFill>
          <a:blip r:embed="rId3"/>
          <a:srcRect b="45678"/>
          <a:stretch>
            <a:fillRect/>
          </a:stretch>
        </p:blipFill>
        <p:spPr bwMode="auto">
          <a:xfrm>
            <a:off x="214346" y="428628"/>
            <a:ext cx="9144000" cy="2214554"/>
          </a:xfrm>
          <a:prstGeom prst="rect">
            <a:avLst/>
          </a:prstGeom>
          <a:noFill/>
        </p:spPr>
      </p:pic>
      <p:pic>
        <p:nvPicPr>
          <p:cNvPr id="1042" name="Picture 18" descr="http://img03.tooopen.com/uploadfile/downs/images/20110823/sy_2011082311194469205.jpg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tretch>
            <a:fillRect/>
          </a:stretch>
        </p:blipFill>
        <p:spPr bwMode="auto">
          <a:xfrm>
            <a:off x="975077" y="3214686"/>
            <a:ext cx="3978393" cy="3000396"/>
          </a:xfrm>
          <a:prstGeom prst="round2DiagRect">
            <a:avLst>
              <a:gd name="adj1" fmla="val 16667"/>
              <a:gd name="adj2" fmla="val 22805"/>
            </a:avLst>
          </a:prstGeom>
          <a:noFill/>
        </p:spPr>
      </p:pic>
      <p:pic>
        <p:nvPicPr>
          <p:cNvPr id="1034" name="Picture 10" descr="http://pixabay.com/static/uploads/photo/2012/04/25/00/02/cloud-41256_64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70" y="1774135"/>
            <a:ext cx="2643142" cy="172630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118085" y="3643314"/>
            <a:ext cx="1785950" cy="23574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18" descr="http://img03.tooopen.com/uploadfile/downs/images/20110823/sy_2011082311194469205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 flipH="1">
            <a:off x="4975605" y="3302833"/>
            <a:ext cx="3525485" cy="2895539"/>
          </a:xfrm>
          <a:prstGeom prst="round2DiagRect">
            <a:avLst>
              <a:gd name="adj1" fmla="val 16667"/>
              <a:gd name="adj2" fmla="val 22805"/>
            </a:avLst>
          </a:prstGeom>
          <a:noFill/>
        </p:spPr>
      </p:pic>
      <p:pic>
        <p:nvPicPr>
          <p:cNvPr id="7" name="Picture 10" descr="http://pixabay.com/static/uploads/photo/2012/04/25/00/02/cloud-41256_64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1928802"/>
            <a:ext cx="2428892" cy="158637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81612" y="857232"/>
            <a:ext cx="6076536" cy="464347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9458560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002060"/>
                </a:solidFill>
              </a:rPr>
              <a:t>Добро пожаловать!</a:t>
            </a:r>
            <a:endParaRPr lang="ru-RU" sz="5400" b="1" dirty="0">
              <a:ln/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90051" y="3643314"/>
            <a:ext cx="1785950" cy="23574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-142908" y="250030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Будь здоров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5140" y="2639793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Логопедия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box.ru/wallpapers/main/201342/goluboj-sinij-svetlyj-b3d54ec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2" name="Picture 8" descr="http://fotohomka.ru/images/Jan/09/95b259e83b4add9f34e81426284ed78f/1.jpg"/>
          <p:cNvPicPr>
            <a:picLocks noChangeAspect="1" noChangeArrowheads="1"/>
          </p:cNvPicPr>
          <p:nvPr/>
        </p:nvPicPr>
        <p:blipFill>
          <a:blip r:embed="rId3"/>
          <a:srcRect b="45678"/>
          <a:stretch>
            <a:fillRect/>
          </a:stretch>
        </p:blipFill>
        <p:spPr bwMode="auto">
          <a:xfrm>
            <a:off x="142844" y="71438"/>
            <a:ext cx="9144000" cy="2214554"/>
          </a:xfrm>
          <a:prstGeom prst="rect">
            <a:avLst/>
          </a:prstGeom>
          <a:noFill/>
        </p:spPr>
      </p:pic>
      <p:pic>
        <p:nvPicPr>
          <p:cNvPr id="17416" name="Picture 8" descr="http://st1.stranamam.ru/data/cache/2011mar/04/51/1532772_50723-550x500.jpg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 b="8499"/>
          <a:stretch>
            <a:fillRect/>
          </a:stretch>
        </p:blipFill>
        <p:spPr bwMode="auto">
          <a:xfrm>
            <a:off x="1142976" y="2500306"/>
            <a:ext cx="7072362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://pixabay.com/static/uploads/photo/2012/04/25/00/02/cloud-41256_6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" y="1650425"/>
            <a:ext cx="2428892" cy="1586371"/>
          </a:xfrm>
          <a:prstGeom prst="rect">
            <a:avLst/>
          </a:prstGeom>
          <a:noFill/>
        </p:spPr>
      </p:pic>
      <p:pic>
        <p:nvPicPr>
          <p:cNvPr id="17414" name="Picture 6" descr="http://www.nachalka.com/sites/default/userpic/asafolga/1.png"/>
          <p:cNvPicPr>
            <a:picLocks noChangeAspect="1" noChangeArrowheads="1"/>
          </p:cNvPicPr>
          <p:nvPr/>
        </p:nvPicPr>
        <p:blipFill>
          <a:blip r:embed="rId6">
            <a:lum bright="10000"/>
          </a:blip>
          <a:srcRect/>
          <a:stretch>
            <a:fillRect/>
          </a:stretch>
        </p:blipFill>
        <p:spPr bwMode="auto">
          <a:xfrm>
            <a:off x="214282" y="428604"/>
            <a:ext cx="2143140" cy="2360037"/>
          </a:xfrm>
          <a:prstGeom prst="rect">
            <a:avLst/>
          </a:prstGeom>
          <a:noFill/>
        </p:spPr>
      </p:pic>
      <p:pic>
        <p:nvPicPr>
          <p:cNvPr id="7" name="Picture 10" descr="http://pixabay.com/static/uploads/photo/2012/04/25/00/02/cloud-41256_6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1571612"/>
            <a:ext cx="2428892" cy="1586371"/>
          </a:xfrm>
          <a:prstGeom prst="rect">
            <a:avLst/>
          </a:prstGeom>
          <a:noFill/>
        </p:spPr>
      </p:pic>
      <p:pic>
        <p:nvPicPr>
          <p:cNvPr id="17410" name="Picture 2" descr="http://900igr.net/datai/matematika/Vychitanie-v-predelakh-20/0016-009-2006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1551" y="285728"/>
            <a:ext cx="2286729" cy="232885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14480" y="571480"/>
            <a:ext cx="6076536" cy="464347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9458560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002060"/>
                </a:solidFill>
              </a:rPr>
              <a:t>Наше творчество</a:t>
            </a:r>
            <a:endParaRPr lang="ru-RU" sz="5400" b="1" dirty="0">
              <a:ln/>
              <a:solidFill>
                <a:srgbClr val="002060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357290" y="4572008"/>
            <a:ext cx="65722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357290" y="5500702"/>
            <a:ext cx="65722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box.ru/wallpapers/main/201342/goluboj-sinij-svetlyj-b3d54ec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" name="Рисунок 15" descr="Рисунок1.jpg"/>
          <p:cNvPicPr>
            <a:picLocks noChangeAspect="1"/>
          </p:cNvPicPr>
          <p:nvPr/>
        </p:nvPicPr>
        <p:blipFill>
          <a:blip r:embed="rId3"/>
          <a:srcRect t="5698"/>
          <a:stretch>
            <a:fillRect/>
          </a:stretch>
        </p:blipFill>
        <p:spPr>
          <a:xfrm>
            <a:off x="714348" y="1214422"/>
            <a:ext cx="7521942" cy="532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1500166" y="3429000"/>
            <a:ext cx="1785950" cy="23574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43504" y="3429000"/>
            <a:ext cx="1785950" cy="23574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http://fotohomka.ru/images/Jan/09/95b259e83b4add9f34e81426284ed78f/1.jpg"/>
          <p:cNvPicPr>
            <a:picLocks noChangeAspect="1" noChangeArrowheads="1"/>
          </p:cNvPicPr>
          <p:nvPr/>
        </p:nvPicPr>
        <p:blipFill>
          <a:blip r:embed="rId4"/>
          <a:srcRect b="45678"/>
          <a:stretch>
            <a:fillRect/>
          </a:stretch>
        </p:blipFill>
        <p:spPr bwMode="auto">
          <a:xfrm>
            <a:off x="-230582" y="-24"/>
            <a:ext cx="9660366" cy="2286016"/>
          </a:xfrm>
          <a:prstGeom prst="rect">
            <a:avLst/>
          </a:prstGeom>
          <a:noFill/>
        </p:spPr>
      </p:pic>
      <p:pic>
        <p:nvPicPr>
          <p:cNvPr id="15362" name="Picture 2" descr="http://img1.liveinternet.ru/images/attach/c/0/120/796/120796131_0_763b3_d47e9a0c_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-71470" y="785794"/>
            <a:ext cx="2643206" cy="2643207"/>
          </a:xfrm>
          <a:prstGeom prst="rect">
            <a:avLst/>
          </a:prstGeom>
          <a:noFill/>
        </p:spPr>
      </p:pic>
      <p:pic>
        <p:nvPicPr>
          <p:cNvPr id="7" name="Picture 10" descr="http://pixabay.com/static/uploads/photo/2012/04/25/00/02/cloud-41256_64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1428736"/>
            <a:ext cx="2428892" cy="158637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853050" y="500042"/>
            <a:ext cx="6076536" cy="464347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86587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002060"/>
                </a:solidFill>
              </a:rPr>
              <a:t>В гостях у </a:t>
            </a:r>
            <a:r>
              <a:rPr lang="ru-RU" sz="5400" b="1" dirty="0" err="1" smtClean="0">
                <a:ln/>
                <a:solidFill>
                  <a:srgbClr val="002060"/>
                </a:solidFill>
              </a:rPr>
              <a:t>Мальвины</a:t>
            </a:r>
            <a:endParaRPr lang="ru-RU" sz="5400" b="1" dirty="0">
              <a:ln/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17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created xsi:type="dcterms:W3CDTF">2015-07-08T15:49:07Z</dcterms:created>
  <dcterms:modified xsi:type="dcterms:W3CDTF">2015-07-08T19:01:33Z</dcterms:modified>
</cp:coreProperties>
</file>