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C8BC-DE87-4D9C-9B98-AD67ECE11FC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F9FBD-2722-41F1-BFAA-510F696C7A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949280"/>
            <a:ext cx="5936704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Подготовила; </a:t>
            </a:r>
            <a:r>
              <a:rPr lang="ru-RU" dirty="0" err="1" smtClean="0"/>
              <a:t>Матюнина</a:t>
            </a:r>
            <a:r>
              <a:rPr lang="ru-RU" dirty="0" smtClean="0"/>
              <a:t> М.А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708"/>
            <a:ext cx="9144000" cy="688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2015-12-20T18:09:22Z</dcterms:created>
  <dcterms:modified xsi:type="dcterms:W3CDTF">2015-12-20T18:27:21Z</dcterms:modified>
</cp:coreProperties>
</file>