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нка\Desktop\Папкu в папке)\рамка\1270719331_futuru.ru.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47664" y="1052736"/>
            <a:ext cx="2048505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отца был мальчик странный,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Необычный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деревянный: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На земле и под водой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Ищет ключик золотой,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Всюду нос сует свой длинный.                                                                         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Кто же это?..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-171400"/>
            <a:ext cx="5184576" cy="74065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Спасибо за</a:t>
            </a:r>
            <a:br>
              <a:rPr lang="ru-RU" sz="8800" dirty="0" smtClean="0">
                <a:solidFill>
                  <a:srgbClr val="FF0000"/>
                </a:solidFill>
              </a:rPr>
            </a:br>
            <a:r>
              <a:rPr lang="ru-RU" sz="8800" dirty="0" smtClean="0">
                <a:solidFill>
                  <a:srgbClr val="FF0000"/>
                </a:solidFill>
              </a:rPr>
              <a:t> Внимание!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Буратино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age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44577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-243408"/>
            <a:ext cx="7416824" cy="73483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76672"/>
            <a:ext cx="1090464" cy="1138138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=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6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692696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63688" y="98072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07904" y="548680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27</a:t>
            </a:r>
            <a:endParaRPr lang="ru-RU" sz="60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43808" y="1988840"/>
            <a:ext cx="1090464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060848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2060848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63688" y="2348880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635896" y="2060848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63</a:t>
            </a:r>
            <a:endParaRPr lang="ru-RU" sz="60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843808" y="3356992"/>
            <a:ext cx="1090464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3501008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3501008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63688" y="3789040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707904" y="3429000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72</a:t>
            </a:r>
            <a:endParaRPr lang="ru-RU" sz="6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4797152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23728" y="4797152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763688" y="5085184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059832" y="4437112"/>
            <a:ext cx="720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=</a:t>
            </a:r>
            <a:endParaRPr lang="ru-RU" sz="8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07904" y="4725144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18</a:t>
            </a:r>
            <a:endParaRPr lang="ru-RU" sz="6000" b="1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164288" y="476672"/>
            <a:ext cx="1090464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60032" y="692696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72200" y="692696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012160" y="98072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956376" y="548680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36</a:t>
            </a:r>
            <a:endParaRPr lang="ru-RU" sz="6000" b="1"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7164288" y="1844824"/>
            <a:ext cx="1090464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60032" y="2060848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72200" y="2060848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012160" y="2348880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956376" y="1916832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54</a:t>
            </a:r>
            <a:endParaRPr lang="ru-RU" sz="6000" b="1" dirty="0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7164288" y="3284984"/>
            <a:ext cx="1090464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60032" y="3501008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372200" y="3501008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012160" y="3789040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956376" y="3356992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45</a:t>
            </a:r>
            <a:endParaRPr lang="ru-RU" sz="6000" b="1" dirty="0"/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7236296" y="4653136"/>
            <a:ext cx="1090464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32040" y="4869160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444208" y="4869160"/>
            <a:ext cx="936104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084168" y="5157192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8028384" y="4725144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81</a:t>
            </a:r>
            <a:endParaRPr lang="ru-RU" sz="6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55576" y="548680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9</a:t>
            </a:r>
            <a:endParaRPr lang="ru-RU" sz="6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55576" y="1916832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9</a:t>
            </a:r>
            <a:endParaRPr lang="ru-RU" sz="6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55576" y="3356992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9</a:t>
            </a:r>
            <a:endParaRPr lang="ru-RU" sz="6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55576" y="4653136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9</a:t>
            </a:r>
            <a:endParaRPr lang="ru-RU" sz="6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004048" y="548680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9</a:t>
            </a:r>
            <a:endParaRPr lang="ru-RU" sz="6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076056" y="1916832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9</a:t>
            </a:r>
            <a:endParaRPr lang="ru-RU" sz="6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076056" y="3356992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9</a:t>
            </a:r>
            <a:endParaRPr lang="ru-RU" sz="6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076056" y="4725144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9</a:t>
            </a:r>
            <a:endParaRPr lang="ru-RU" sz="6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-459432"/>
            <a:ext cx="10225135" cy="766885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768752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Аленка\Desktop\Папкu в папке)\рамка\1270719331_futuru.ru.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59632" y="1412776"/>
            <a:ext cx="71206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Длина шага Буратино 24 см,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длина шага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Базилио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3 раза длиннее.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Какова длина шага у кота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Базилио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6200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457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86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Буратино</vt:lpstr>
      <vt:lpstr>Слайд 3</vt:lpstr>
      <vt:lpstr>=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TeKilla_Boom</dc:creator>
  <cp:lastModifiedBy>Аленка</cp:lastModifiedBy>
  <cp:revision>5</cp:revision>
  <dcterms:created xsi:type="dcterms:W3CDTF">2015-09-09T05:42:53Z</dcterms:created>
  <dcterms:modified xsi:type="dcterms:W3CDTF">2015-09-09T21:34:32Z</dcterms:modified>
</cp:coreProperties>
</file>