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magnet.211.ru/storage/images/1c/6d/5f/00001/original.jpg" TargetMode="External"/><Relationship Id="rId3" Type="http://schemas.openxmlformats.org/officeDocument/2006/relationships/hyperlink" Target="http://www.images.lesyadraw.ru/2013/03/kak_ricovat_cheburashku-400x300.jpg" TargetMode="External"/><Relationship Id="rId7" Type="http://schemas.openxmlformats.org/officeDocument/2006/relationships/hyperlink" Target="http://alive-ua.com/uploads/posts/2013-12/1387354965_222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.qguys.com/original/2/3/4/7997670_2342645879.jpg" TargetMode="External"/><Relationship Id="rId11" Type="http://schemas.openxmlformats.org/officeDocument/2006/relationships/hyperlink" Target="http://izhmama.ru/upload/medialibrary/ef4/ef433641cf3ec68cd2669203910f5676.jpg" TargetMode="External"/><Relationship Id="rId5" Type="http://schemas.openxmlformats.org/officeDocument/2006/relationships/hyperlink" Target="http://s60.radikal.ru/i168/1102/d2/6d15fb54a848.jpg" TargetMode="External"/><Relationship Id="rId10" Type="http://schemas.openxmlformats.org/officeDocument/2006/relationships/hyperlink" Target="http://multiki.arjlover.net/info/krokodil.gena.avi.html-" TargetMode="External"/><Relationship Id="rId4" Type="http://schemas.openxmlformats.org/officeDocument/2006/relationships/hyperlink" Target="http://www.stihi.ru/2010/10/08/1075-" TargetMode="External"/><Relationship Id="rId9" Type="http://schemas.openxmlformats.org/officeDocument/2006/relationships/hyperlink" Target="http://kinotime.org/uploads/images/image/1133/8267772d9c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52120" y="4941168"/>
            <a:ext cx="30843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Алексеевна</a:t>
            </a:r>
          </a:p>
          <a:p>
            <a:r>
              <a:rPr lang="ru-RU" dirty="0" err="1" smtClean="0"/>
              <a:t>Ъучитель</a:t>
            </a:r>
            <a:r>
              <a:rPr lang="ru-RU" dirty="0" smtClean="0"/>
              <a:t>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 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  <p:pic>
        <p:nvPicPr>
          <p:cNvPr id="1029" name="Picture 5" descr="http://s60.radikal.ru/i168/1102/d2/6d15fb54a84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2564904"/>
            <a:ext cx="3528392" cy="3528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 descr="cheburashka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3968" y="1340768"/>
            <a:ext cx="4104456" cy="34798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236296" y="692696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УМК любой</a:t>
            </a:r>
            <a:endParaRPr lang="ru-RU" dirty="0"/>
          </a:p>
        </p:txBody>
      </p:sp>
      <p:pic>
        <p:nvPicPr>
          <p:cNvPr id="12290" name="Picture 2" descr="http://izhmama.ru/upload/medialibrary/ef4/ef433641cf3ec68cd2669203910f567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242646"/>
            <a:ext cx="8352928" cy="62646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92696"/>
            <a:ext cx="4176464" cy="1323439"/>
          </a:xfrm>
          <a:prstGeom prst="rect">
            <a:avLst/>
          </a:prstGeom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Cambria Math" pitchFamily="18" charset="0"/>
                <a:ea typeface="Cambria Math" pitchFamily="18" charset="0"/>
              </a:rPr>
              <a:t>Учимся рисовать </a:t>
            </a:r>
            <a:r>
              <a:rPr lang="ru-RU" sz="4000" b="1" i="1" dirty="0" err="1" smtClean="0">
                <a:latin typeface="Cambria Math" pitchFamily="18" charset="0"/>
                <a:ea typeface="Cambria Math" pitchFamily="18" charset="0"/>
              </a:rPr>
              <a:t>Чебурашку</a:t>
            </a:r>
            <a:endParaRPr lang="ru-RU" sz="4000" b="1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12593" y="5380672"/>
            <a:ext cx="30314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Ирина Алексеевна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</a:t>
            </a:r>
          </a:p>
          <a:p>
            <a:r>
              <a:rPr lang="ru-RU" dirty="0" smtClean="0"/>
              <a:t>Г. Белая Калитва п. Коксовый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7.</a:t>
            </a:r>
            <a:r>
              <a:rPr lang="ru-RU" sz="3200" dirty="0" smtClean="0"/>
              <a:t> </a:t>
            </a:r>
            <a:r>
              <a:rPr lang="ru-RU" sz="3200" b="1" i="1" dirty="0" smtClean="0"/>
              <a:t> А теперь раскрасим нашего героя.</a:t>
            </a:r>
            <a:endParaRPr lang="ru-RU" sz="3200" b="1" i="1" dirty="0"/>
          </a:p>
        </p:txBody>
      </p:sp>
      <p:pic>
        <p:nvPicPr>
          <p:cNvPr id="22530" name="Picture 2" descr="C:\Documents and Settings\Владелец\Рабочий стол\kak_ricovat_cheburashku6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11760" y="2060847"/>
            <a:ext cx="5894140" cy="4140633"/>
          </a:xfrm>
          <a:prstGeom prst="rect">
            <a:avLst/>
          </a:prstGeom>
          <a:noFill/>
        </p:spPr>
      </p:pic>
      <p:pic>
        <p:nvPicPr>
          <p:cNvPr id="23556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915816" y="2060848"/>
            <a:ext cx="504165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47664" y="620688"/>
            <a:ext cx="6336704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4000" b="1" i="1" dirty="0" smtClean="0">
                <a:solidFill>
                  <a:srgbClr val="0070C0"/>
                </a:solidFill>
              </a:rPr>
              <a:t>Посмотрим мультфильм.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pic>
        <p:nvPicPr>
          <p:cNvPr id="25602" name="Picture 2" descr="http://magnet.211.ru/storage/images/1c/6d/5f/00001/origina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835696" y="3140968"/>
            <a:ext cx="5632625" cy="3168352"/>
          </a:xfrm>
          <a:prstGeom prst="rect">
            <a:avLst/>
          </a:prstGeom>
          <a:noFill/>
        </p:spPr>
      </p:pic>
      <p:pic>
        <p:nvPicPr>
          <p:cNvPr id="25604" name="Picture 4" descr="http://alive-ua.com/uploads/posts/2013-12/1387354965_22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83568" y="1268760"/>
            <a:ext cx="3312368" cy="2484276"/>
          </a:xfrm>
          <a:prstGeom prst="rect">
            <a:avLst/>
          </a:prstGeom>
          <a:noFill/>
        </p:spPr>
      </p:pic>
      <p:pic>
        <p:nvPicPr>
          <p:cNvPr id="25606" name="Picture 6" descr="http://kinotime.org/uploads/images/image/1133/8267772d9c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499992" y="1340768"/>
            <a:ext cx="4027079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59832" y="908720"/>
            <a:ext cx="3024336" cy="707886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Cambria Math" pitchFamily="18" charset="0"/>
                <a:ea typeface="Cambria Math" pitchFamily="18" charset="0"/>
              </a:rPr>
              <a:t>Источники:</a:t>
            </a:r>
            <a:endParaRPr lang="ru-RU" sz="4000" b="1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55679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http://www.images.lesyadraw.ru/2013/03/kak_ricovat_cheburashku-400x300.jpg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988840"/>
            <a:ext cx="40041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www.stihi.ru/2010/10/08/1075</a:t>
            </a:r>
            <a:r>
              <a:rPr lang="ru-RU" dirty="0" smtClean="0">
                <a:hlinkClick r:id="rId4"/>
              </a:rPr>
              <a:t>-</a:t>
            </a:r>
            <a:r>
              <a:rPr lang="ru-RU" dirty="0" smtClean="0"/>
              <a:t> загадка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42088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http://s60.radikal.ru/i168/1102/d2/6d15fb54a848.jpg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852936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http://s.qguys.com/original/2/3/4/7997670_2342645879.jpg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5699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http://alive-ua.com/uploads/posts/2013-12/1387354965_222.jpg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364502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http://magnet.211.ru/storage/images/1c/6d/5f/00001/original.jpg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400506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http://kinotime.org/uploads/images/image/1133/8267772d9c.jpg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http://multiki.arjlover.net/info/krokodil.gena.avi.html</a:t>
            </a:r>
            <a:r>
              <a:rPr lang="ru-RU" dirty="0" smtClean="0">
                <a:hlinkClick r:id="rId10"/>
              </a:rPr>
              <a:t>-</a:t>
            </a:r>
            <a:r>
              <a:rPr lang="ru-RU" dirty="0" smtClean="0"/>
              <a:t> мультфильм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5877272"/>
            <a:ext cx="6306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Рамка-автор </a:t>
            </a:r>
            <a:r>
              <a:rPr lang="ru-RU" b="1" i="1" dirty="0" err="1" smtClean="0">
                <a:solidFill>
                  <a:schemeClr val="bg1"/>
                </a:solidFill>
              </a:rPr>
              <a:t>Ранько</a:t>
            </a:r>
            <a:r>
              <a:rPr lang="ru-RU" b="1" i="1" dirty="0" smtClean="0">
                <a:solidFill>
                  <a:schemeClr val="bg1"/>
                </a:solidFill>
              </a:rPr>
              <a:t> Елена Алексеевна (с благодарностью)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494116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1"/>
              </a:rPr>
              <a:t>http://izhmama.ru/upload/medialibrary/ef4/ef433641cf3ec68cd2669203910f5676.jpg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28184" y="836712"/>
            <a:ext cx="2304256" cy="1323439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Cambria Math" pitchFamily="18" charset="0"/>
                <a:ea typeface="Cambria Math" pitchFamily="18" charset="0"/>
              </a:rPr>
              <a:t>Отгадай загадку:</a:t>
            </a:r>
            <a:endParaRPr lang="ru-RU" sz="4000" b="1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76672"/>
            <a:ext cx="604867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Этот милый, странный душка</a:t>
            </a:r>
            <a:br>
              <a:rPr lang="ru-RU" sz="3200" i="1" dirty="0" smtClean="0"/>
            </a:br>
            <a:r>
              <a:rPr lang="ru-RU" sz="3200" i="1" dirty="0" smtClean="0"/>
              <a:t>Безымянною игрушкой</a:t>
            </a:r>
            <a:br>
              <a:rPr lang="ru-RU" sz="3200" i="1" dirty="0" smtClean="0"/>
            </a:br>
            <a:r>
              <a:rPr lang="ru-RU" sz="3200" i="1" dirty="0" smtClean="0"/>
              <a:t>Был когда - то в магазине,</a:t>
            </a:r>
            <a:br>
              <a:rPr lang="ru-RU" sz="3200" i="1" dirty="0" smtClean="0"/>
            </a:br>
            <a:r>
              <a:rPr lang="ru-RU" sz="3200" i="1" dirty="0" smtClean="0"/>
              <a:t>Сказки ждал он на витрине.</a:t>
            </a:r>
            <a:br>
              <a:rPr lang="ru-RU" sz="3200" i="1" dirty="0" smtClean="0"/>
            </a:br>
            <a:r>
              <a:rPr lang="ru-RU" sz="3200" i="1" dirty="0" smtClean="0"/>
              <a:t>И дождался. Стал известным</a:t>
            </a:r>
            <a:br>
              <a:rPr lang="ru-RU" sz="3200" i="1" dirty="0" smtClean="0"/>
            </a:br>
            <a:r>
              <a:rPr lang="ru-RU" sz="3200" i="1" dirty="0" smtClean="0"/>
              <a:t>Своей сказкою чудесной.</a:t>
            </a:r>
            <a:br>
              <a:rPr lang="ru-RU" sz="3200" i="1" dirty="0" smtClean="0"/>
            </a:br>
            <a:r>
              <a:rPr lang="ru-RU" sz="3200" i="1" dirty="0" smtClean="0"/>
              <a:t>Ты меня, малыш, послушай,</a:t>
            </a:r>
            <a:br>
              <a:rPr lang="ru-RU" sz="3200" i="1" dirty="0" smtClean="0"/>
            </a:br>
            <a:r>
              <a:rPr lang="ru-RU" sz="3200" i="1" dirty="0" smtClean="0"/>
              <a:t>У него большие уши,</a:t>
            </a:r>
            <a:br>
              <a:rPr lang="ru-RU" sz="3200" i="1" dirty="0" smtClean="0"/>
            </a:br>
            <a:r>
              <a:rPr lang="ru-RU" sz="3200" i="1" dirty="0" smtClean="0"/>
              <a:t>Он коричневого цвета,</a:t>
            </a:r>
            <a:br>
              <a:rPr lang="ru-RU" sz="3200" i="1" dirty="0" smtClean="0"/>
            </a:br>
            <a:r>
              <a:rPr lang="ru-RU" sz="3200" i="1" dirty="0" smtClean="0"/>
              <a:t>Его любят все на свете,</a:t>
            </a:r>
            <a:br>
              <a:rPr lang="ru-RU" sz="3200" i="1" dirty="0" smtClean="0"/>
            </a:br>
            <a:r>
              <a:rPr lang="ru-RU" sz="3200" i="1" dirty="0" smtClean="0"/>
              <a:t>Знает каждая дворняжка</a:t>
            </a:r>
            <a:br>
              <a:rPr lang="ru-RU" sz="3200" i="1" dirty="0" smtClean="0"/>
            </a:br>
            <a:r>
              <a:rPr lang="ru-RU" sz="3200" i="1" dirty="0" smtClean="0"/>
              <a:t>Друга Гены - ...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i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148064" y="3068960"/>
            <a:ext cx="3585067" cy="3227586"/>
            <a:chOff x="5292080" y="3068960"/>
            <a:chExt cx="3585067" cy="3227586"/>
          </a:xfrm>
        </p:grpSpPr>
        <p:pic>
          <p:nvPicPr>
            <p:cNvPr id="6" name="Picture 3" descr="C:\Documents and Settings\Владелец\Рабочий стол\kak_ricovat_cheburashku-400x300.jpg"/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02772" y="3068960"/>
              <a:ext cx="3174375" cy="2448272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5292080" y="5373216"/>
              <a:ext cx="35310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Чебурашку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548680"/>
            <a:ext cx="8064896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Добрый крокодил днем служил в зоопарке ... крокодилом, а по вечерам очень скучал в одиночестве. И наконец дал объявление о том, что ищет друзей. По этому объявлению пришла к нему девочка с собачкой и </a:t>
            </a:r>
            <a:r>
              <a:rPr lang="ru-RU" sz="2800" dirty="0" err="1" smtClean="0"/>
              <a:t>Чебурашка</a:t>
            </a:r>
            <a:r>
              <a:rPr lang="ru-RU" sz="2800" dirty="0" smtClean="0"/>
              <a:t> - существо неизвестной породы, но очень обаятельное и доброе. И началась у них совсем другая жизнь. </a:t>
            </a:r>
            <a:endParaRPr lang="ru-RU" sz="2800" dirty="0"/>
          </a:p>
        </p:txBody>
      </p:sp>
      <p:pic>
        <p:nvPicPr>
          <p:cNvPr id="12" name="Picture 2" descr="http://magnet.211.ru/storage/images/1c/6d/5f/00001/origina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3717032"/>
            <a:ext cx="4680520" cy="263279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076056" y="3789040"/>
            <a:ext cx="3672408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Ребята, а давайте нарисуем друга крокодила </a:t>
            </a:r>
            <a:r>
              <a:rPr lang="ru-RU" sz="3200" b="1" i="1" dirty="0" err="1" smtClean="0"/>
              <a:t>Гены-Чебурашку</a:t>
            </a:r>
            <a:r>
              <a:rPr lang="ru-RU" sz="3200" b="1" i="1" dirty="0" smtClean="0"/>
              <a:t>. 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1. </a:t>
            </a:r>
            <a:r>
              <a:rPr lang="ru-RU" sz="3200" b="1" i="1" dirty="0" smtClean="0"/>
              <a:t>Рисуем голову </a:t>
            </a:r>
            <a:r>
              <a:rPr lang="ru-RU" sz="3200" b="1" i="1" dirty="0" err="1" smtClean="0"/>
              <a:t>чебурашки</a:t>
            </a:r>
            <a:r>
              <a:rPr lang="ru-RU" sz="3200" b="1" i="1" dirty="0" smtClean="0"/>
              <a:t> в виде прямоугольника с закругленными концами, внутри него такой же прямоугольник, только поменьше.</a:t>
            </a:r>
            <a:endParaRPr lang="ru-RU" sz="3200" b="1" i="1" dirty="0"/>
          </a:p>
        </p:txBody>
      </p:sp>
      <p:pic>
        <p:nvPicPr>
          <p:cNvPr id="2051" name="Picture 3" descr="C:\Documents and Settings\Владелец\Рабочий стол\kak_ricovat_cheburashku1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75856" y="3068960"/>
            <a:ext cx="2714625" cy="2257425"/>
          </a:xfrm>
          <a:prstGeom prst="rect">
            <a:avLst/>
          </a:prstGeom>
          <a:noFill/>
        </p:spPr>
      </p:pic>
      <p:pic>
        <p:nvPicPr>
          <p:cNvPr id="10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2.</a:t>
            </a:r>
            <a:r>
              <a:rPr lang="ru-RU" sz="3200" dirty="0" smtClean="0"/>
              <a:t> </a:t>
            </a:r>
            <a:r>
              <a:rPr lang="ru-RU" sz="3200" b="1" i="1" dirty="0" smtClean="0"/>
              <a:t>Рисуем глаза, нос, рот и брови у </a:t>
            </a:r>
            <a:r>
              <a:rPr lang="ru-RU" sz="3200" b="1" i="1" dirty="0" err="1" smtClean="0"/>
              <a:t>чебурашки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pic>
        <p:nvPicPr>
          <p:cNvPr id="18434" name="Picture 2" descr="C:\Documents and Settings\Владелец\Рабочий стол\kak_ricovat_cheburashku2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1960" y="2132856"/>
            <a:ext cx="2965698" cy="2664669"/>
          </a:xfrm>
          <a:prstGeom prst="rect">
            <a:avLst/>
          </a:prstGeom>
          <a:noFill/>
        </p:spPr>
      </p:pic>
      <p:pic>
        <p:nvPicPr>
          <p:cNvPr id="9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3.</a:t>
            </a:r>
            <a:r>
              <a:rPr lang="ru-RU" sz="3200" dirty="0" smtClean="0"/>
              <a:t> </a:t>
            </a:r>
            <a:r>
              <a:rPr lang="ru-RU" sz="3200" b="1" i="1" dirty="0" smtClean="0"/>
              <a:t>Рисуем  два больших уха  у </a:t>
            </a:r>
            <a:r>
              <a:rPr lang="ru-RU" sz="3200" b="1" i="1" dirty="0" err="1" smtClean="0"/>
              <a:t>Чебурашки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pic>
        <p:nvPicPr>
          <p:cNvPr id="19458" name="Picture 2" descr="C:\Documents and Settings\Владелец\Рабочий стол\kak_ricovat_cheburashku3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03848" y="1988840"/>
            <a:ext cx="5003946" cy="2952328"/>
          </a:xfrm>
          <a:prstGeom prst="rect">
            <a:avLst/>
          </a:prstGeom>
          <a:noFill/>
        </p:spPr>
      </p:pic>
      <p:pic>
        <p:nvPicPr>
          <p:cNvPr id="9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4.</a:t>
            </a:r>
            <a:r>
              <a:rPr lang="ru-RU" sz="3200" dirty="0" smtClean="0"/>
              <a:t> </a:t>
            </a:r>
            <a:r>
              <a:rPr lang="ru-RU" sz="3200" b="1" i="1" dirty="0" smtClean="0"/>
              <a:t>Рисуем  тело и воротничок  у </a:t>
            </a:r>
            <a:r>
              <a:rPr lang="ru-RU" sz="3200" b="1" i="1" dirty="0" err="1" smtClean="0"/>
              <a:t>Чебурашки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pic>
        <p:nvPicPr>
          <p:cNvPr id="20482" name="Picture 2" descr="C:\Documents and Settings\Владелец\Рабочий стол\kak_ricovat_cheburashku4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67744" y="1844824"/>
            <a:ext cx="6051763" cy="3888258"/>
          </a:xfrm>
          <a:prstGeom prst="rect">
            <a:avLst/>
          </a:prstGeom>
          <a:noFill/>
        </p:spPr>
      </p:pic>
      <p:pic>
        <p:nvPicPr>
          <p:cNvPr id="9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5.</a:t>
            </a:r>
            <a:r>
              <a:rPr lang="ru-RU" sz="3200" dirty="0" smtClean="0"/>
              <a:t> </a:t>
            </a:r>
            <a:r>
              <a:rPr lang="ru-RU" sz="3200" b="1" i="1" dirty="0" smtClean="0"/>
              <a:t>Рисуем  ноги и руки  у </a:t>
            </a:r>
            <a:r>
              <a:rPr lang="ru-RU" sz="3200" b="1" i="1" dirty="0" err="1" smtClean="0"/>
              <a:t>Чебурашки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pic>
        <p:nvPicPr>
          <p:cNvPr id="21506" name="Picture 2" descr="C:\Documents and Settings\Владелец\Рабочий стол\kak_ricovat_cheburashku5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95736" y="1412776"/>
            <a:ext cx="6194236" cy="4320480"/>
          </a:xfrm>
          <a:prstGeom prst="rect">
            <a:avLst/>
          </a:prstGeom>
          <a:noFill/>
        </p:spPr>
      </p:pic>
      <p:pic>
        <p:nvPicPr>
          <p:cNvPr id="9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АБЛОНЫ ДЛЯ ПРЕЗЕНТАЦИЙ\РАНЬкОРАМмм\ramki\рамка44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55576" y="692696"/>
            <a:ext cx="7632848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</a:rPr>
              <a:t>Шаг 6.</a:t>
            </a:r>
            <a:r>
              <a:rPr lang="ru-RU" sz="3200" dirty="0" smtClean="0"/>
              <a:t> </a:t>
            </a:r>
            <a:r>
              <a:rPr lang="ru-RU" sz="3200" b="1" i="1" dirty="0" smtClean="0"/>
              <a:t> Вот такой симпатичный </a:t>
            </a:r>
            <a:r>
              <a:rPr lang="ru-RU" sz="3200" b="1" i="1" dirty="0" err="1" smtClean="0"/>
              <a:t>Чебурашка</a:t>
            </a:r>
            <a:r>
              <a:rPr lang="ru-RU" sz="3200" b="1" i="1" dirty="0" smtClean="0"/>
              <a:t> у нас получился.</a:t>
            </a:r>
            <a:endParaRPr lang="ru-RU" sz="3200" b="1" i="1" dirty="0"/>
          </a:p>
        </p:txBody>
      </p:sp>
      <p:pic>
        <p:nvPicPr>
          <p:cNvPr id="22530" name="Picture 2" descr="C:\Documents and Settings\Владелец\Рабочий стол\kak_ricovat_cheburashku6-400x300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11760" y="1916831"/>
            <a:ext cx="6038156" cy="4241805"/>
          </a:xfrm>
          <a:prstGeom prst="rect">
            <a:avLst/>
          </a:prstGeom>
          <a:noFill/>
        </p:spPr>
      </p:pic>
      <p:pic>
        <p:nvPicPr>
          <p:cNvPr id="9" name="Picture 4" descr="http://file.mobilmusic.ru/17/d2/9c/t983286.gif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7544" y="4221088"/>
            <a:ext cx="1774243" cy="2111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247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2015-12-09T15:11:43Z</dcterms:modified>
</cp:coreProperties>
</file>