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8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1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1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6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0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2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0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2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0160-D391-4BA5-83CD-1F6292F1609F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5C66-7598-493E-95E7-B419BCF5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4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06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5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52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8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60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3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1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46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1</cp:revision>
  <dcterms:created xsi:type="dcterms:W3CDTF">2015-12-20T19:40:20Z</dcterms:created>
  <dcterms:modified xsi:type="dcterms:W3CDTF">2015-12-20T19:40:38Z</dcterms:modified>
</cp:coreProperties>
</file>