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64" r:id="rId4"/>
    <p:sldId id="258" r:id="rId5"/>
    <p:sldId id="259" r:id="rId6"/>
    <p:sldId id="260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64B"/>
    <a:srgbClr val="69D8FF"/>
    <a:srgbClr val="65D7FF"/>
    <a:srgbClr val="E2A7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0DC88-20F1-4879-B96D-7781CD7F953E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3ED19-F6DE-43F8-9E99-EE76EEC0A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появления разности клик по цифре за</a:t>
            </a:r>
            <a:r>
              <a:rPr lang="ru-RU" baseline="0" dirty="0" smtClean="0"/>
              <a:t> скобкой: 1), 2), 3), 4),  для появления суммы разрядных клик по разности </a:t>
            </a:r>
          </a:p>
          <a:p>
            <a:r>
              <a:rPr lang="ru-RU" baseline="0" dirty="0" smtClean="0"/>
              <a:t>№24 стр.8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821FB-26DB-4243-ABCC-B5D2F2D9B46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numeri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5720" y="214290"/>
            <a:ext cx="8572559" cy="642942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1857364"/>
            <a:ext cx="4214842" cy="2143140"/>
          </a:xfrm>
        </p:spPr>
        <p:txBody>
          <a:bodyPr/>
          <a:lstStyle>
            <a:lvl1pPr>
              <a:defRPr b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857760"/>
            <a:ext cx="5143536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9FFB-7292-44CA-AFC0-7CFE01316CC6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B7DC-1C86-408E-A4BD-77D3D2C5D60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math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38095" y="857232"/>
            <a:ext cx="8620185" cy="57864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9FFB-7292-44CA-AFC0-7CFE01316CC6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B7DC-1C86-408E-A4BD-77D3D2C5D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9FFB-7292-44CA-AFC0-7CFE01316CC6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B7DC-1C86-408E-A4BD-77D3D2C5D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9FFB-7292-44CA-AFC0-7CFE01316CC6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B7DC-1C86-408E-A4BD-77D3D2C5D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9FFB-7292-44CA-AFC0-7CFE01316CC6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B7DC-1C86-408E-A4BD-77D3D2C5D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9FFB-7292-44CA-AFC0-7CFE01316CC6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B7DC-1C86-408E-A4BD-77D3D2C5D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9FFB-7292-44CA-AFC0-7CFE01316CC6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B7DC-1C86-408E-A4BD-77D3D2C5D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9FFB-7292-44CA-AFC0-7CFE01316CC6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B7DC-1C86-408E-A4BD-77D3D2C5D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9FFB-7292-44CA-AFC0-7CFE01316CC6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B7DC-1C86-408E-A4BD-77D3D2C5D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9FFB-7292-44CA-AFC0-7CFE01316CC6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B7DC-1C86-408E-A4BD-77D3D2C5D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9FFB-7292-44CA-AFC0-7CFE01316CC6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B7DC-1C86-408E-A4BD-77D3D2C5D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69FFB-7292-44CA-AFC0-7CFE01316CC6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8B7DC-1C86-408E-A4BD-77D3D2C5D6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76200">
            <a:solidFill>
              <a:srgbClr val="65D7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2013_pra_NOsALLinNOS_DO.png"/>
          <p:cNvPicPr>
            <a:picLocks noChangeAspect="1"/>
          </p:cNvPicPr>
          <p:nvPr userDrawn="1"/>
        </p:nvPicPr>
        <p:blipFill>
          <a:blip r:embed="rId14" cstate="screen"/>
          <a:stretch>
            <a:fillRect/>
          </a:stretch>
        </p:blipFill>
        <p:spPr>
          <a:xfrm>
            <a:off x="285720" y="214290"/>
            <a:ext cx="1395835" cy="12804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383081">
            <a:off x="2152648" y="1624396"/>
            <a:ext cx="4938410" cy="2508237"/>
          </a:xfrm>
          <a:solidFill>
            <a:srgbClr val="69D8FF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sz="2700" dirty="0" smtClean="0"/>
              <a:t>Урок №9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300" dirty="0" smtClean="0"/>
              <a:t>Вычислительные умения и навыки. Числовой луч. Схема</a:t>
            </a:r>
            <a:endParaRPr lang="ru-RU" sz="33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334012"/>
            <a:ext cx="6786610" cy="523220"/>
          </a:xfrm>
          <a:prstGeom prst="rect">
            <a:avLst/>
          </a:prstGeom>
          <a:solidFill>
            <a:srgbClr val="FFB64B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Математика ∙ 2 класс ∙ УМК «Гармония»</a:t>
            </a:r>
          </a:p>
        </p:txBody>
      </p:sp>
      <p:sp>
        <p:nvSpPr>
          <p:cNvPr id="7" name="Подзаголовок 3"/>
          <p:cNvSpPr>
            <a:spLocks noGrp="1"/>
          </p:cNvSpPr>
          <p:nvPr>
            <p:ph type="subTitle" idx="1"/>
          </p:nvPr>
        </p:nvSpPr>
        <p:spPr>
          <a:xfrm rot="838801">
            <a:off x="2428860" y="4685236"/>
            <a:ext cx="4643470" cy="15081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Автор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презентации</a:t>
            </a:r>
            <a:endParaRPr lang="en-US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r>
              <a:rPr lang="ru-RU" sz="2000" spc="300" dirty="0" smtClean="0">
                <a:solidFill>
                  <a:srgbClr val="002060"/>
                </a:solidFill>
                <a:latin typeface="Monotype Corsiva" pitchFamily="66" charset="0"/>
              </a:rPr>
              <a:t>Шахматова </a:t>
            </a:r>
            <a:r>
              <a:rPr lang="ru-RU" sz="2000" spc="300" dirty="0" smtClean="0">
                <a:solidFill>
                  <a:srgbClr val="002060"/>
                </a:solidFill>
                <a:latin typeface="Monotype Corsiva" pitchFamily="66" charset="0"/>
              </a:rPr>
              <a:t>Т</a:t>
            </a:r>
            <a:r>
              <a:rPr lang="ru-RU" sz="2000" spc="300" dirty="0" smtClean="0">
                <a:solidFill>
                  <a:srgbClr val="002060"/>
                </a:solidFill>
                <a:latin typeface="Monotype Corsiva" pitchFamily="66" charset="0"/>
              </a:rPr>
              <a:t>атьяна Олеговна</a:t>
            </a:r>
            <a:endParaRPr lang="ru-RU" sz="2000" spc="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учитель начальных классов</a:t>
            </a:r>
          </a:p>
          <a:p>
            <a:pPr algn="ctr">
              <a:defRPr/>
            </a:pP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1571612"/>
            <a:ext cx="30718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3  +   = 9</a:t>
            </a: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7  +   = 8</a:t>
            </a: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2  +   = 5</a:t>
            </a: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5  +   = 7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4876" y="1571612"/>
            <a:ext cx="40719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 +  4 = 94</a:t>
            </a: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+  7 = 67</a:t>
            </a: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+  5 = 85</a:t>
            </a: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+  7 = 47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285860"/>
            <a:ext cx="55721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4  +    = 74</a:t>
            </a:r>
          </a:p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3  +    = 63</a:t>
            </a:r>
          </a:p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5  +    = 35</a:t>
            </a:r>
          </a:p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8  +    = 58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нирование001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 rot="16200000">
            <a:off x="3701945" y="-2130364"/>
            <a:ext cx="1643074" cy="86183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00166" y="428604"/>
            <a:ext cx="7143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 6 неравенств с числами, которые соответствуют точкам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А, К, М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числовом луче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2143116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2143116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7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86578" y="214311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13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5984" y="2844225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&lt;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857752" y="285749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&gt;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28794" y="3571876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&lt; 7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28794" y="4139991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&lt; 13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8794" y="4786322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&lt; 13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6314" y="3568487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&gt; 3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4139991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&gt; 3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4711495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&gt; 7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нирование001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6200000">
            <a:off x="3375414" y="-2089585"/>
            <a:ext cx="2321735" cy="83582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00166" y="214290"/>
            <a:ext cx="71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на рисунке треугольники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3214686"/>
            <a:ext cx="71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на рисунке квадраты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сканирование0013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 rot="16200000">
            <a:off x="3605487" y="1012715"/>
            <a:ext cx="2000264" cy="8118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357166"/>
            <a:ext cx="8358246" cy="20002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сканирование001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 rot="5400000">
            <a:off x="1455495" y="-812609"/>
            <a:ext cx="6215106" cy="84117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86380" y="3714752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 + МЕ 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(это 11 игроков и ещё 5, что не соответствует тексту.)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4810" y="4556477"/>
            <a:ext cx="47149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 –  МЕ 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(эта схема соответствует тексту, показано, что  5 запасных входит в число всех 11 игроков.)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 descr="48573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29058" y="4643446"/>
            <a:ext cx="1857388" cy="18573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14480" y="250432"/>
            <a:ext cx="707236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сумму чисел, полученный результат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запишите.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57161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2344159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3058539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3844357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86" y="1643050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 и 30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786" y="2357430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 и 20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786" y="312009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и 70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5786" y="3905912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 и 7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66946" y="1656321"/>
            <a:ext cx="2357454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 + 30 = 78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57422" y="2415597"/>
            <a:ext cx="2357454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 + 20 = 74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57422" y="3129977"/>
            <a:ext cx="2357454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+ 70 = 87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57422" y="3915795"/>
            <a:ext cx="2357454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 + 7 = 59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ятиугольник 22">
            <a:hlinkClick r:id="" action="ppaction://hlinkshowjump?jump=nextslide"/>
          </p:cNvPr>
          <p:cNvSpPr/>
          <p:nvPr/>
        </p:nvSpPr>
        <p:spPr>
          <a:xfrm>
            <a:off x="7643834" y="6215082"/>
            <a:ext cx="928694" cy="285752"/>
          </a:xfrm>
          <a:prstGeom prst="homePlate">
            <a:avLst/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8573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85918" y="642918"/>
            <a:ext cx="5214974" cy="5214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233</Words>
  <Application>Microsoft Office PowerPoint</Application>
  <PresentationFormat>Экран (4:3)</PresentationFormat>
  <Paragraphs>49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Урок №9 Вычислительные умения и навыки. Числовой луч. Схема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класс 1 четверть</dc:title>
  <dc:subject>математика</dc:subject>
  <dc:creator>corowina</dc:creator>
  <cp:lastModifiedBy>user</cp:lastModifiedBy>
  <cp:revision>13</cp:revision>
  <dcterms:created xsi:type="dcterms:W3CDTF">2014-09-06T03:43:59Z</dcterms:created>
  <dcterms:modified xsi:type="dcterms:W3CDTF">2015-09-10T05:47:13Z</dcterms:modified>
</cp:coreProperties>
</file>