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multiki.arjlover.net/ap/pingvinenok.avi/pingvinenok.avi.thumb5.jpg" TargetMode="External"/><Relationship Id="rId3" Type="http://schemas.openxmlformats.org/officeDocument/2006/relationships/hyperlink" Target="http://www.artleo.com/pic/201108/1024x768/artleo.com-4975.jpg" TargetMode="External"/><Relationship Id="rId7" Type="http://schemas.openxmlformats.org/officeDocument/2006/relationships/hyperlink" Target="http://crosti.ru/patterns/00/03/1e/f66f0f2cef/%D0%9F%D0%B8%D0%BD%D0%B3%D0%B2%D0%B8%D0%BD%D1%8F%D1%82%D0%B0-2.jpg" TargetMode="External"/><Relationship Id="rId2" Type="http://schemas.openxmlformats.org/officeDocument/2006/relationships/hyperlink" Target="http://img-fotki.yandex.ru/get/3/111874181.b2/0_9762e_69e82956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giclanterngraphics.com/penguin-fly-t.gif" TargetMode="External"/><Relationship Id="rId11" Type="http://schemas.openxmlformats.org/officeDocument/2006/relationships/hyperlink" Target="http://multiki.arjlover.net/ap/pingvinenok.avi/pingvinenok.avi.image2.jpg" TargetMode="External"/><Relationship Id="rId5" Type="http://schemas.openxmlformats.org/officeDocument/2006/relationships/hyperlink" Target="http://deti-online.com/img/novogodniy-pingvin-color.jpg" TargetMode="External"/><Relationship Id="rId10" Type="http://schemas.openxmlformats.org/officeDocument/2006/relationships/hyperlink" Target="http://multiki.arjlover.net/ap/pingvinenok.avi/pingvinenok.avi.image3.jpg" TargetMode="External"/><Relationship Id="rId4" Type="http://schemas.openxmlformats.org/officeDocument/2006/relationships/hyperlink" Target="http://www.numama.ru/images/pingvin.jpg" TargetMode="External"/><Relationship Id="rId9" Type="http://schemas.openxmlformats.org/officeDocument/2006/relationships/hyperlink" Target="http://multiki.arjlover.net/ap/pingvinenok.avi/pingvinenok.avi.image4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681226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Book Antiqua" pitchFamily="18" charset="0"/>
              </a:rPr>
              <a:t>Рисуем новогоднего пингвина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Book Antiqua" pitchFamily="18" charset="0"/>
            </a:endParaRPr>
          </a:p>
        </p:txBody>
      </p:sp>
      <p:pic>
        <p:nvPicPr>
          <p:cNvPr id="3074" name="Picture 2" descr="новогодний пингвин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753544"/>
            <a:ext cx="4104456" cy="4104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8144" y="5085184"/>
            <a:ext cx="3031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Ирина Алексеевна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№12</a:t>
            </a:r>
          </a:p>
          <a:p>
            <a:r>
              <a:rPr lang="ru-RU" dirty="0" smtClean="0"/>
              <a:t>Г. Белая Калитва п. Коксовый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  <p:pic>
        <p:nvPicPr>
          <p:cNvPr id="3076" name="Picture 4" descr="http://crosti.ru/patterns/00/03/1e/f66f0f2cef/%D0%9F%D0%B8%D0%BD%D0%B3%D0%B2%D0%B8%D0%BD%D1%8F%D1%82%D0%B0-2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7F4FB"/>
              </a:clrFrom>
              <a:clrTo>
                <a:srgbClr val="F7F4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908720"/>
            <a:ext cx="2774718" cy="3017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Пингвинёнок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963133">
            <a:off x="611560" y="1556792"/>
            <a:ext cx="326436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3556" name="Picture 4" descr="http://multiki.arjlover.net/ap/pingvinenok.avi/pingvinenok.avi.image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7674">
            <a:off x="4981966" y="1396809"/>
            <a:ext cx="3648405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3558" name="Picture 6" descr="http://multiki.arjlover.net/ap/pingvinenok.avi/pingvinenok.avi.image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32040" y="4077072"/>
            <a:ext cx="3399102" cy="25493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403648" y="332656"/>
            <a:ext cx="61206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Посмотрим мультфильм «</a:t>
            </a:r>
            <a:r>
              <a:rPr lang="ru-RU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Пингвинёнок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 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3560" name="Picture 8" descr="http://multiki.arjlover.net/ap/pingvinenok.avi/pingvinenok.avi.image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3568" y="4005064"/>
            <a:ext cx="3528392" cy="26462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Интернет-ресурсы: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556792"/>
            <a:ext cx="6686568" cy="4268799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http://img-fotki.yandex.ru/get/3/111874181.b2/0_9762e_69e82956_XL</a:t>
            </a:r>
            <a:r>
              <a:rPr lang="ru-RU" sz="1800" dirty="0" smtClean="0"/>
              <a:t> -клипарт</a:t>
            </a:r>
          </a:p>
          <a:p>
            <a:r>
              <a:rPr lang="en-US" sz="1800" dirty="0" smtClean="0">
                <a:hlinkClick r:id="rId3"/>
              </a:rPr>
              <a:t>http://www.artleo.com/pic/201108/1024x768/artleo.com-4975.jpg</a:t>
            </a:r>
            <a:r>
              <a:rPr lang="ru-RU" sz="1800" dirty="0" smtClean="0"/>
              <a:t> -фон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95736" y="4437112"/>
            <a:ext cx="6400800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 шаблона -Костенко Наталья Владимировна, учитель начальных классов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50851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Благодарность автору шаблона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517232"/>
            <a:ext cx="4319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http://www.numama.ru/images/pingvin.jpg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587727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http://deti-online.com/img/novogodniy-pingvin-color.jpg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6211669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http://www.magiclanterngraphics.com/penguin-fly-t.gif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980728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http://crosti.ru/patterns/00/03/1e/f66f0f2cef/%D0%9F%D0%B8%D0%BD%D0%B3%D0%B2%D0%B8%D0%BD%D1%8F%D1%82%D0%B0-2.jpg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http://multiki.arjlover.net/ap/pingvinenok.avi/pingvinenok.avi.thumb5.jpg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28498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http://multiki.arjlover.net/ap/pingvinenok.avi/pingvinenok.avi.image4.jpg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371703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http://multiki.arjlover.net/ap/pingvinenok.avi/pingvinenok.avi.image3.jpg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40050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http://multiki.arjlover.net/ap/pingvinenok.avi/pingvinenok.avi.image2.jpg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60648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Вразвалку ходит не спеша,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Хорош, как рыболов.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В воде летает, что стрела,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Преследуя мальков.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Прогулки любит среди льдин.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Одежда-фрак, зовут…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 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275856" y="2780929"/>
            <a:ext cx="5868144" cy="3827225"/>
            <a:chOff x="3680440" y="3704217"/>
            <a:chExt cx="5289073" cy="2783436"/>
          </a:xfrm>
        </p:grpSpPr>
        <p:pic>
          <p:nvPicPr>
            <p:cNvPr id="22530" name="Picture 2" descr="http://www.numama.ru/images/pingvin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680440" y="4385019"/>
              <a:ext cx="3569622" cy="2102634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6300192" y="3704217"/>
              <a:ext cx="26693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пингвин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548680"/>
            <a:ext cx="88924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Зима для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малышей – всегда праздник, ведь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Рождест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во и Новый год – это подарки, игры и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много-м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ного свободного времени, которое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можно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 провести весело за любимым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заняти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ем. Молодые художники и художницы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за зи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мние каникулы научатся изображать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всев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озможных мультипликационных героев.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Мале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нького, по-настоящему волшебного,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праз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дничного пингвина можно нарисовать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кара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ндашами или красками любого цвета.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C:\Documents and Settings\Владелец\Рабочий стол\Копия Копия kak-narisovat-novogodnego-pingvina-poetap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980728"/>
            <a:ext cx="4296944" cy="5112568"/>
          </a:xfrm>
          <a:prstGeom prst="rect">
            <a:avLst/>
          </a:prstGeom>
          <a:noFill/>
        </p:spPr>
      </p:pic>
      <p:pic>
        <p:nvPicPr>
          <p:cNvPr id="16388" name="Picture 4" descr="http://www.magiclanterngraphics.com/penguin-fly-t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95245" y="4293096"/>
            <a:ext cx="1548755" cy="231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0" name="Picture 2" descr="C:\Documents and Settings\Владелец\Рабочий стол\Копия Копия kak-narisovat-novogodnego-pingvina-poetap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99792" y="1484784"/>
            <a:ext cx="4357069" cy="4680520"/>
          </a:xfrm>
          <a:prstGeom prst="rect">
            <a:avLst/>
          </a:prstGeom>
          <a:noFill/>
        </p:spPr>
      </p:pic>
      <p:pic>
        <p:nvPicPr>
          <p:cNvPr id="6" name="Picture 4" descr="http://www.magiclanterngraphics.com/penguin-fly-t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95245" y="4293096"/>
            <a:ext cx="1548755" cy="231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C:\Documents and Settings\Владелец\Рабочий стол\Копия Копия kak-narisovat-novogodnego-pingvina-poetap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79392" y="1124744"/>
            <a:ext cx="4595342" cy="5112568"/>
          </a:xfrm>
          <a:prstGeom prst="rect">
            <a:avLst/>
          </a:prstGeom>
          <a:noFill/>
        </p:spPr>
      </p:pic>
      <p:pic>
        <p:nvPicPr>
          <p:cNvPr id="6" name="Picture 4" descr="http://www.magiclanterngraphics.com/penguin-fly-t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95245" y="4293096"/>
            <a:ext cx="1548755" cy="231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8" name="Picture 2" descr="C:\Documents and Settings\Владелец\Рабочий стол\Копия Копия kak-narisovat-novogodnego-pingvina-poetap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83768" y="1005159"/>
            <a:ext cx="4464496" cy="5182005"/>
          </a:xfrm>
          <a:prstGeom prst="rect">
            <a:avLst/>
          </a:prstGeom>
          <a:noFill/>
        </p:spPr>
      </p:pic>
      <p:pic>
        <p:nvPicPr>
          <p:cNvPr id="6" name="Picture 4" descr="http://www.magiclanterngraphics.com/penguin-fly-t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95245" y="4293096"/>
            <a:ext cx="1548755" cy="231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2" name="Picture 2" descr="C:\Documents and Settings\Владелец\Рабочий стол\Копия Копия Копия kak-narisovat-novogodnego-pingvina-poetap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980728"/>
            <a:ext cx="4752528" cy="5191837"/>
          </a:xfrm>
          <a:prstGeom prst="rect">
            <a:avLst/>
          </a:prstGeom>
          <a:noFill/>
        </p:spPr>
      </p:pic>
      <p:pic>
        <p:nvPicPr>
          <p:cNvPr id="6" name="Picture 4" descr="http://www.magiclanterngraphics.com/penguin-fly-t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95245" y="4293096"/>
            <a:ext cx="1548755" cy="231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Зима для малышей – всегда праздник, ведь Рождество и Новый год – это подарки, игры и много-много свободного времени, которое можно провести весело за любимым занятием. Молодые художники и художницы за зимние каникулы научатся изображать всевозможных мультипликационных героев. Маленького, по-настоящему волшебного, праздничного пингвина можно нарисовать карандашами или красками любого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C:\Documents and Settings\Владелец\Рабочий стол\Копия Копия Копия kak-narisovat-novogodnego-pingvina-poetap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1124744"/>
            <a:ext cx="4680520" cy="5222898"/>
          </a:xfrm>
          <a:prstGeom prst="rect">
            <a:avLst/>
          </a:prstGeom>
          <a:noFill/>
        </p:spPr>
      </p:pic>
      <p:pic>
        <p:nvPicPr>
          <p:cNvPr id="6" name="Picture 2" descr="новогодний пингвин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060848"/>
            <a:ext cx="3816424" cy="3816424"/>
          </a:xfrm>
          <a:prstGeom prst="rect">
            <a:avLst/>
          </a:prstGeom>
          <a:noFill/>
        </p:spPr>
      </p:pic>
      <p:pic>
        <p:nvPicPr>
          <p:cNvPr id="7" name="Picture 4" descr="http://www.magiclanterngraphics.com/penguin-fly-t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95245" y="4293096"/>
            <a:ext cx="1548755" cy="231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606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Рисуем новогоднего пингвина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user</cp:lastModifiedBy>
  <cp:revision>9</cp:revision>
  <dcterms:created xsi:type="dcterms:W3CDTF">2014-12-13T16:17:46Z</dcterms:created>
  <dcterms:modified xsi:type="dcterms:W3CDTF">2015-12-17T17:52:37Z</dcterms:modified>
</cp:coreProperties>
</file>