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70" r:id="rId14"/>
    <p:sldId id="264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5803-7EDE-4CD3-8AE5-B7A8E71D136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DA36-9217-48EB-A6D2-85E09E458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54D8-3456-4E3C-AB79-2AB48E4BFD99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0C27-2FE1-4E31-9B45-265D9202D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6A07-F543-4CE7-8B82-F617384A5C44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53CF-EA67-40B2-84E3-0AC76D065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D323-D671-4195-846A-7EFF0EA1707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BC35-CE1F-4E98-9F40-058CB3172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2A50-2070-49C8-A672-AD95E92C43BA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F729-A767-4FAE-B49F-1EC672263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EA49-E816-4BD7-B52F-D0B7375A359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4DA0-C4A1-4DC4-A095-CC3E7550D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25D4-87A4-4C91-906C-287F4D0A8398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CFF3-E0A6-4065-BEF0-1B0F659D0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80F0-314A-48AB-BF6B-F239043DE43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361E-673A-465A-ACF5-A59B15020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A76D-AF17-4ED6-B450-6CFC065579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E8A8-8FAD-4A8E-8C9A-EF5F8768D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C9D3-3BBF-4DD4-9E6F-7594B0A9D93C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E716-93C3-4309-AF04-E51B8B64F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C54E-4DC7-4EE7-A8F7-571C0D0455C0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2197-B6D0-4F59-BD34-847BD1915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C20F6-067C-4AF1-A131-848F31338AE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0C55BF-5DBD-428B-B10E-18AD53AF3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Содержимое 3" descr="спор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84438" y="4797425"/>
            <a:ext cx="4175125" cy="197008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Sport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sports      games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“Enjoy English - 2”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Unit 2 Lesson 26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Hockey 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2530" name="Содержимое 3" descr="хоккей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Chess 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3554" name="Содержимое 3" descr="шахматы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3400" y="1697038"/>
            <a:ext cx="5537200" cy="43322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7338"/>
            <a:ext cx="8229600" cy="45259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4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haroni" pitchFamily="2" charset="-79"/>
              </a:rPr>
              <a:t>Y y  </a:t>
            </a:r>
            <a:r>
              <a:rPr lang="en-US" sz="36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haroni" pitchFamily="2" charset="-79"/>
              </a:rPr>
              <a:t>[ai]      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haroni" pitchFamily="2" charset="-79"/>
              </a:rPr>
              <a:t>why, fly</a:t>
            </a:r>
            <a:endParaRPr lang="en-US" sz="3600" b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haroni" pitchFamily="2" charset="-79"/>
            </a:endParaRPr>
          </a:p>
          <a:p>
            <a:pPr>
              <a:buFont typeface="Arial" charset="0"/>
              <a:buNone/>
            </a:pPr>
            <a:r>
              <a:rPr lang="en-US" sz="36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haroni" pitchFamily="2" charset="-79"/>
              </a:rPr>
              <a:t>               [i]     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haroni" pitchFamily="2" charset="-79"/>
              </a:rPr>
              <a:t>Willy</a:t>
            </a:r>
          </a:p>
          <a:p>
            <a:pPr>
              <a:buFont typeface="Arial" charset="0"/>
              <a:buNone/>
            </a:pPr>
            <a:endParaRPr lang="en-US" sz="48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955530">
            <a:off x="-273050" y="1663700"/>
            <a:ext cx="82296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sing the ABC</a:t>
            </a:r>
            <a:endParaRPr lang="ru-RU" sz="5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Рисунок 4" descr="нот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92150"/>
            <a:ext cx="2197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 descr="нотки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500438"/>
            <a:ext cx="48958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i="1" smtClean="0">
                <a:solidFill>
                  <a:schemeClr val="bg1"/>
                </a:solidFill>
              </a:rPr>
              <a:t>    </a:t>
            </a:r>
            <a:r>
              <a:rPr lang="en-US" sz="3600" b="1" i="1" smtClean="0">
                <a:solidFill>
                  <a:schemeClr val="bg1"/>
                </a:solidFill>
                <a:latin typeface="Comic Sans MS" pitchFamily="66" charset="0"/>
              </a:rPr>
              <a:t>Homework:</a:t>
            </a:r>
          </a:p>
          <a:p>
            <a:pPr>
              <a:buFont typeface="Arial" charset="0"/>
              <a:buNone/>
            </a:pPr>
            <a:r>
              <a:rPr lang="en-US" sz="3600" b="1" i="1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600" b="1" i="1" smtClean="0">
                <a:solidFill>
                  <a:schemeClr val="bg1"/>
                </a:solidFill>
                <a:latin typeface="Comic Sans MS" pitchFamily="66" charset="0"/>
              </a:rPr>
              <a:t>Рабочая тетрадь </a:t>
            </a:r>
          </a:p>
          <a:p>
            <a:pPr>
              <a:buFont typeface="Arial" charset="0"/>
              <a:buNone/>
            </a:pPr>
            <a:r>
              <a:rPr lang="ru-RU" sz="3600" b="1" i="1" smtClean="0">
                <a:solidFill>
                  <a:schemeClr val="bg1"/>
                </a:solidFill>
                <a:latin typeface="Comic Sans MS" pitchFamily="66" charset="0"/>
              </a:rPr>
              <a:t>стр. 22 № 1,2; стр. 23 № 1, 2</a:t>
            </a:r>
            <a:endParaRPr lang="en-US" sz="3600" b="1" i="1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en-US" sz="3600" b="1" i="1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sz="3600" b="1" i="1" smtClean="0">
                <a:solidFill>
                  <a:schemeClr val="bg1"/>
                </a:solidFill>
                <a:latin typeface="Comic Sans MS" pitchFamily="66" charset="0"/>
              </a:rPr>
              <a:t>Учить алфавит!!!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3" descr="спор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1413" y="4797425"/>
            <a:ext cx="4681537" cy="181610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 can jump, I can run,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 can sing, I can dance,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 can swim, I can’t fly.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 can climb and say: Good bye!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cry, Willy?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cry?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Why, Willy? Why, Willy?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Why, Willy, why?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Рисунок 3" descr="плаче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429000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1295413504_parovoz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44675"/>
            <a:ext cx="9144000" cy="3744913"/>
          </a:xfrm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 rot="549345">
            <a:off x="2476500" y="3705225"/>
            <a:ext cx="681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[w]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 rot="596771">
            <a:off x="3094038" y="3567113"/>
            <a:ext cx="804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[au]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 rot="496101">
            <a:off x="3851275" y="3886200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[t]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4787900" y="3933825"/>
            <a:ext cx="720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[d]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5435600" y="3716338"/>
            <a:ext cx="649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[ei]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6156325" y="3933825"/>
            <a:ext cx="50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[f]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7019925" y="3860800"/>
            <a:ext cx="72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[h]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7667625" y="3429000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[z]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8316913" y="3429000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haroni" pitchFamily="2" charset="-79"/>
                <a:cs typeface="Aharoni" pitchFamily="2" charset="-79"/>
              </a:rPr>
              <a:t>[g]</a:t>
            </a:r>
            <a:endParaRPr lang="ru-RU" sz="2400" b="1">
              <a:latin typeface="Calibri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4643438" y="476250"/>
            <a:ext cx="4500562" cy="31242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b="1" i="1" smtClean="0">
                <a:solidFill>
                  <a:srgbClr val="FF0000"/>
                </a:solidFill>
              </a:rPr>
              <a:t>Badminton </a:t>
            </a:r>
            <a:endParaRPr lang="ru-RU" b="1" i="1" smtClean="0">
              <a:solidFill>
                <a:srgbClr val="FF0000"/>
              </a:solidFill>
            </a:endParaRPr>
          </a:p>
        </p:txBody>
      </p:sp>
      <p:pic>
        <p:nvPicPr>
          <p:cNvPr id="16386" name="Рисунок 3" descr="бадминтон.jpg"/>
          <p:cNvPicPr>
            <a:picLocks noChangeAspect="1"/>
          </p:cNvPicPr>
          <p:nvPr/>
        </p:nvPicPr>
        <p:blipFill>
          <a:blip r:embed="rId2"/>
          <a:srcRect r="12032"/>
          <a:stretch>
            <a:fillRect/>
          </a:stretch>
        </p:blipFill>
        <p:spPr bwMode="auto">
          <a:xfrm>
            <a:off x="0" y="765175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Basketball 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17410" name="Содержимое 3" descr="баскетбол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332038"/>
            <a:ext cx="603408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Volleyball 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18434" name="Содержимое 3" descr="волейбол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00200"/>
            <a:ext cx="7056438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Table tennis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19458" name="Содержимое 3" descr="пинг-понг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719263"/>
            <a:ext cx="7620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Tennis 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0482" name="Содержимое 3" descr="теннис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Football 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1506" name="Содержимое 5" descr="футбол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93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Arial</vt:lpstr>
      <vt:lpstr>Aharoni</vt:lpstr>
      <vt:lpstr>Georgia</vt:lpstr>
      <vt:lpstr>Comic Sans MS</vt:lpstr>
      <vt:lpstr>Тема Office</vt:lpstr>
      <vt:lpstr>Слайд 1</vt:lpstr>
      <vt:lpstr>Слайд 2</vt:lpstr>
      <vt:lpstr>Слайд 3</vt:lpstr>
      <vt:lpstr> Badminton </vt:lpstr>
      <vt:lpstr>Basketball </vt:lpstr>
      <vt:lpstr>Volleyball </vt:lpstr>
      <vt:lpstr>Table tennis</vt:lpstr>
      <vt:lpstr>Tennis </vt:lpstr>
      <vt:lpstr>Football </vt:lpstr>
      <vt:lpstr>Hockey </vt:lpstr>
      <vt:lpstr>Chess 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Ксения</cp:lastModifiedBy>
  <cp:revision>12</cp:revision>
  <dcterms:created xsi:type="dcterms:W3CDTF">2014-12-11T14:59:21Z</dcterms:created>
  <dcterms:modified xsi:type="dcterms:W3CDTF">2015-12-08T05:07:15Z</dcterms:modified>
</cp:coreProperties>
</file>