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3D29-C085-451E-B878-758A94F9D6D6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75EF-F110-4886-962E-79CEF4560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mposuda.ru/gzel/chserviz7.html" TargetMode="External"/><Relationship Id="rId3" Type="http://schemas.openxmlformats.org/officeDocument/2006/relationships/hyperlink" Target="http://verniedruzaj.ucoz.ru/load/sozdaem_prezentacii/shablony_prezentacij/shablon_gzhel/97-1-0-551" TargetMode="External"/><Relationship Id="rId7" Type="http://schemas.openxmlformats.org/officeDocument/2006/relationships/hyperlink" Target="http://podarki-fryazino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zhelgrad.ru/d/115286/d/image_822.jpg" TargetMode="External"/><Relationship Id="rId11" Type="http://schemas.openxmlformats.org/officeDocument/2006/relationships/hyperlink" Target="http://www.slideshare.net/kov89/23852-2-2010-112" TargetMode="External"/><Relationship Id="rId5" Type="http://schemas.openxmlformats.org/officeDocument/2006/relationships/hyperlink" Target="http://www.insidehome.ru/images/dynamic/original/40414_0.jpg" TargetMode="External"/><Relationship Id="rId10" Type="http://schemas.openxmlformats.org/officeDocument/2006/relationships/hyperlink" Target="http://festival.1september.ru/articles/525938/" TargetMode="External"/><Relationship Id="rId4" Type="http://schemas.openxmlformats.org/officeDocument/2006/relationships/hyperlink" Target="http://www.gar-ptisa.ru/admin/pictures/433139b.jpg" TargetMode="External"/><Relationship Id="rId9" Type="http://schemas.openxmlformats.org/officeDocument/2006/relationships/hyperlink" Target="http://patlah.ru/etm/etm-01/podelki/rospis/gzhel/gzhel-0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358246" cy="264320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художника Гжели</a:t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Урок изобразительного искусства во 2 классе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УМК «Перспектива»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4500570"/>
            <a:ext cx="5214974" cy="1643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Подготовила учитель начальных классов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МБОУ «Лицей №3» г. Курчатова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Копцева Г. М.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428596" y="714357"/>
            <a:ext cx="7500990" cy="5857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Сине-голубые розы, листья, птицы…</a:t>
            </a:r>
          </a:p>
          <a:p>
            <a:pPr>
              <a:buNone/>
            </a:pPr>
            <a:r>
              <a:rPr lang="ru-RU" dirty="0" smtClean="0"/>
              <a:t>Увидев вас впервые, каждый удивится.</a:t>
            </a:r>
          </a:p>
          <a:p>
            <a:pPr>
              <a:buNone/>
            </a:pPr>
            <a:r>
              <a:rPr lang="ru-RU" dirty="0" smtClean="0"/>
              <a:t>Чудо на фарфоре – синяя купель, </a:t>
            </a:r>
          </a:p>
          <a:p>
            <a:pPr>
              <a:buNone/>
            </a:pPr>
            <a:r>
              <a:rPr lang="ru-RU" dirty="0" smtClean="0"/>
              <a:t>Это называется просто роспись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ГЖЕЛЬ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650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214686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Изделия гжельских мастеров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928802"/>
            <a:ext cx="292895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 l="8265" t="3355" r="5810" b="3355"/>
          <a:stretch>
            <a:fillRect/>
          </a:stretch>
        </p:blipFill>
        <p:spPr bwMode="auto">
          <a:xfrm>
            <a:off x="2000232" y="1643050"/>
            <a:ext cx="288133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571612"/>
            <a:ext cx="3248030" cy="382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1571612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571612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43925" cy="15827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Синяя роза –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главный цветок Гжели.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657229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Элементы росписи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90061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</a:p>
          <a:p>
            <a:pPr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Округлый мазок с тенями.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357298"/>
            <a:ext cx="6786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</a:rPr>
              <a:t>Элементы росписи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b="1" i="1" dirty="0" smtClean="0">
                <a:solidFill>
                  <a:srgbClr val="002060"/>
                </a:solidFill>
              </a:rPr>
              <a:t>Сетки, капельки, завитки, усики.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06"/>
            <a:ext cx="4267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32956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572500" cy="475773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Повтори за мастером «мазок с тенями».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585791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Интернет-ресурсы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http://verniedruzaj.ucoz.ru/load/sozdaem_prezentacii/shablony_prezentacij/shablon_gzhel/97-1-0-551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928802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http://www.gar-ptisa.ru/admin/pictures/433139b.jpg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http://www.insidehome.ru/images/dynamic/original/40414_0.jpg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http://gzhelgrad.ru/d/115286/d/image_822.jpg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http://podarki-fryazino.ru/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http://www.domposuda.ru/gzel/chserviz7.html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http://patlah.ru/etm/etm-01/podelki/rospis/gzhel/gzhel-07.jpg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http://festival.1september.ru/articles/525938/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http://www.slideshare.net/kov89/23852-2-2010-112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115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мастерской художника Гжели Урок изобразительного искусства во 2 классе УМК «Перспектива» </vt:lpstr>
      <vt:lpstr>Слайд 2</vt:lpstr>
      <vt:lpstr>Изделия гжельских мастеров</vt:lpstr>
      <vt:lpstr>Синяя роза –  главный цветок Гжели.</vt:lpstr>
      <vt:lpstr>Элементы росписи</vt:lpstr>
      <vt:lpstr>Элементы росписи</vt:lpstr>
      <vt:lpstr>Практическая работа</vt:lpstr>
      <vt:lpstr>Интернет-ресурсы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мастерской художника Гжели</dc:title>
  <dc:creator>Пользователь Windows;Копцева Г.М.</dc:creator>
  <cp:lastModifiedBy>Пользователь Windows</cp:lastModifiedBy>
  <cp:revision>27</cp:revision>
  <dcterms:created xsi:type="dcterms:W3CDTF">2015-12-06T13:20:32Z</dcterms:created>
  <dcterms:modified xsi:type="dcterms:W3CDTF">2015-12-20T15:56:28Z</dcterms:modified>
</cp:coreProperties>
</file>