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6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DBC6-DD2A-4BA4-A455-D27E932E591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1C1B-6013-4CC4-A573-D00B7ACB8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2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7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4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1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3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1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1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3808" y="1475581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ru-RU" sz="8000" b="1" smtClean="0">
                <a:solidFill>
                  <a:srgbClr val="0000FF"/>
                </a:solidFill>
                <a:latin typeface="Comic Sans MS" panose="030F0702030302020204" pitchFamily="66" charset="0"/>
              </a:rPr>
              <a:t>Чтение с увлечением</a:t>
            </a:r>
            <a:endParaRPr lang="ru-RU" sz="8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08" y="822326"/>
            <a:ext cx="8714792" cy="2751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СКОРОГОВОРКА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Шёл </a:t>
            </a:r>
            <a:r>
              <a:rPr lang="ru-RU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Егор через двор,</a:t>
            </a:r>
            <a:br>
              <a:rPr lang="ru-RU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Нёс топор чинить забор.</a:t>
            </a:r>
            <a:br>
              <a:rPr lang="ru-RU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06" y="2485842"/>
            <a:ext cx="3520561" cy="36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" y="738351"/>
            <a:ext cx="8658808" cy="322715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лишнее слово: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Дождь, снег, град, </a:t>
            </a:r>
            <a:r>
              <a:rPr lang="ru-RU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молния</a:t>
            </a:r>
            <a:r>
              <a:rPr lang="ru-RU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изморось</a:t>
            </a:r>
            <a:r>
              <a:rPr lang="ru-RU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99" y="3955987"/>
            <a:ext cx="2615969" cy="21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609" y="2351314"/>
            <a:ext cx="7886700" cy="407747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Найдите сравнения: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— </a:t>
            </a: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изобразительный прием, основанный на сопоставлении одного явления или понятия с другим.</a:t>
            </a:r>
            <a:b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b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Закружилась листва золотая </a:t>
            </a:r>
            <a:b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розоватой воде на пруду,       </a:t>
            </a:r>
            <a:b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 бабочек легкая стая </a:t>
            </a: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замираньем летит на звезду. </a:t>
            </a:r>
            <a:b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(С. А. Есенин)</a:t>
            </a:r>
            <a: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14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79" y="1203153"/>
            <a:ext cx="8608656" cy="591437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 тают облака,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лучистая на зное,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искрах катится река,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зеркало стальное…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стихотворения </a:t>
            </a:r>
            <a:r>
              <a:rPr lang="ru-RU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Ф.И.Тютчева</a:t>
            </a:r>
            <a:r>
              <a:rPr lang="ru-RU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39333" y="4119489"/>
            <a:ext cx="6109672" cy="408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9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СКОРОГОВОРКА Шёл Егор через двор, Нёс топор чинить забор.  </vt:lpstr>
      <vt:lpstr>Найдите лишнее слово:  Дождь, снег, град,  молния, изморось.</vt:lpstr>
      <vt:lpstr>         Найдите сравнения: Сравнение — это изобразительный прием, основанный на сопоставлении одного явления или понятия с другим.  Например:  Закружилась листва золотая  В розоватой воде на пруду,        Точно бабочек легкая стая  С замираньем летит на звезду.       (С. А. Есенин)     </vt:lpstr>
      <vt:lpstr>В небе тают облака, И, лучистая на зное, В искрах катится река, Словно зеркало стальное…   (отрывок из стихотворения Ф.И.Тютчева)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2015-11-08T14:18:45Z</dcterms:created>
  <dcterms:modified xsi:type="dcterms:W3CDTF">2015-12-20T12:01:32Z</dcterms:modified>
</cp:coreProperties>
</file>