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7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В ящике было 80 яблок. Из них 30 красных, а остальные - зелёные. </a:t>
            </a:r>
            <a:r>
              <a:rPr lang="ru-RU" sz="3200" dirty="0">
                <a:solidFill>
                  <a:srgbClr val="7030A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сколько меньше было красных яблок, чем зелёных?</a:t>
            </a:r>
            <a:endParaRPr lang="ru-RU" sz="3200" b="1" dirty="0">
              <a:solidFill>
                <a:srgbClr val="7030A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2428" y="414908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2) 50 – 30 = 20 ( </a:t>
            </a:r>
            <a:r>
              <a:rPr lang="ru-RU" dirty="0" err="1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яб</a:t>
            </a:r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.) красных меньше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80 – 30 = 50 (</a:t>
            </a:r>
            <a:r>
              <a:rPr lang="ru-RU" sz="3200" dirty="0" err="1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яб</a:t>
            </a:r>
            <a:r>
              <a:rPr lang="ru-RU" sz="3200" dirty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) зелёные</a:t>
            </a:r>
            <a:endParaRPr lang="ru-RU" sz="3200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20 яблок.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124744"/>
            <a:ext cx="5184576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0340" y="1638413"/>
            <a:ext cx="7840092" cy="905276"/>
            <a:chOff x="620340" y="1638413"/>
            <a:chExt cx="7840092" cy="90527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20340" y="1638413"/>
              <a:ext cx="7840092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9712" y="2103257"/>
              <a:ext cx="1656184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44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0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Римма нарисовала 9 белок и ежей. </a:t>
            </a:r>
            <a:r>
              <a:rPr lang="ru-RU" sz="3200" dirty="0">
                <a:solidFill>
                  <a:srgbClr val="7030A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сколько больше она нарисовала ежей,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если она нарисовала 4 белки?</a:t>
            </a:r>
            <a:endParaRPr lang="ru-RU" sz="32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2428" y="414908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2) 5 – 4 = 1 ( еж.) больше 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9 – 4 = 5 ( еж.) 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1 ежа.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4614" y="620688"/>
            <a:ext cx="1550624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691680" y="1061120"/>
            <a:ext cx="4708099" cy="1008112"/>
            <a:chOff x="1691680" y="1061120"/>
            <a:chExt cx="4708099" cy="10081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91680" y="1061120"/>
              <a:ext cx="4708099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11960" y="1628800"/>
              <a:ext cx="1296144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40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-16027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В  саду  росло  10 деревьев. </a:t>
            </a:r>
            <a:b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 Из  них  8 </a:t>
            </a:r>
            <a:r>
              <a:rPr lang="ru-RU" sz="3200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яблонь,а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 остальные  груши.  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</a:t>
            </a: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сколько 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больше  яблонь, чем  груш росло  в  саду?</a:t>
            </a:r>
            <a:endParaRPr lang="ru-RU" sz="3200" b="1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2428" y="414908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2) 8 – 2 = 6 ( </a:t>
            </a:r>
            <a:r>
              <a:rPr lang="ru-RU" dirty="0" err="1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яб</a:t>
            </a:r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.) больше 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10 – 8 = 2 ( г.) 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6 яблонь.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6434"/>
            <a:ext cx="4204043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844824"/>
            <a:ext cx="6984776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-16027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Папа  поймал  20  окуней,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а его сын 8 окуней. </a:t>
            </a: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сколько  окуней  больше  </a:t>
            </a: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поймал 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 папа, чем  его  сын?</a:t>
            </a:r>
            <a:endParaRPr lang="ru-RU" sz="3200" b="1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20 – 8 = 12 ( </a:t>
            </a:r>
            <a:r>
              <a:rPr lang="ru-RU" dirty="0" err="1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ок</a:t>
            </a:r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.) больше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12 окуней.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628800"/>
            <a:ext cx="6840760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-16027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На прилавке лежало 28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футболок и свитеров. Футболок лежало 20.  </a:t>
            </a:r>
            <a:b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сколько больше 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лежало футболок, чем свитеров на прилавке?</a:t>
            </a:r>
            <a:endParaRPr lang="ru-RU" sz="3200" b="1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28 – 20 = 8 (С.)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12 футболок.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673" y="42210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2) 20 – 8 = 12 (ф.) больше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836712"/>
            <a:ext cx="2304256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358267" y="1340768"/>
            <a:ext cx="4509877" cy="944488"/>
            <a:chOff x="1358267" y="1340768"/>
            <a:chExt cx="4509877" cy="94448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03648" y="1340768"/>
              <a:ext cx="4464496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58267" y="1844824"/>
              <a:ext cx="2304256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75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-16027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В саду росло 42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дерева.  Из них 20 яблонь, а остальные сливы. </a:t>
            </a:r>
            <a:b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сколько  яблонь меньше , </a:t>
            </a:r>
            <a:b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чем слив росло в саду?</a:t>
            </a:r>
            <a:endParaRPr lang="ru-RU" sz="3200" b="1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42 – 20 =  22 (С.)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2 яблони.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673" y="42210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2) 22 – 20 = 2 ( </a:t>
            </a:r>
            <a:r>
              <a:rPr lang="ru-RU" dirty="0" err="1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яб</a:t>
            </a:r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.) меньше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124744"/>
            <a:ext cx="4464496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628800"/>
            <a:ext cx="6552728" cy="440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" y="-16027"/>
            <a:ext cx="91205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61" y="332656"/>
            <a:ext cx="8229600" cy="23762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У Васи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25 машинок.  Из них 5 спортивных  и несколько грузовых.  </a:t>
            </a: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 сколько спортивных 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машинок </a:t>
            </a:r>
            <a:r>
              <a:rPr lang="ru-RU" sz="32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меньше , </a:t>
            </a:r>
            <a:r>
              <a:rPr lang="ru-RU" sz="3200" dirty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чем грузовых?</a:t>
            </a:r>
            <a:endParaRPr lang="ru-RU" sz="3200" b="1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461" y="32213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1) 25 – 5 = 20 ( м.) грузовых</a:t>
            </a:r>
            <a:endParaRPr lang="ru-RU" sz="3200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211" y="530120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ОТВЕТ: на 15 машин.</a:t>
            </a:r>
            <a:endParaRPr lang="ru-RU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9673" y="42210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2) 20 – 5 = 15 ( м.) спортивных меньше</a:t>
            </a:r>
            <a:endParaRPr lang="ru-RU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124744"/>
            <a:ext cx="7142134" cy="944488"/>
            <a:chOff x="526210" y="1124744"/>
            <a:chExt cx="7142134" cy="94448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4048" y="1124744"/>
              <a:ext cx="2664296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6210" y="1628800"/>
              <a:ext cx="2461614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55576" y="1622873"/>
            <a:ext cx="7872540" cy="917610"/>
            <a:chOff x="755576" y="1622873"/>
            <a:chExt cx="7872540" cy="91761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083501" y="1622873"/>
              <a:ext cx="5544615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5576" y="2100051"/>
              <a:ext cx="3885435" cy="4404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188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В ящике было 80 яблок. Из них 30 красных, а остальные - зелёные. На сколько меньше было красных яблок, чем зелёных?</vt:lpstr>
      <vt:lpstr>Римма нарисовала 9 белок и ежей. На сколько больше она нарисовала ежей, если она нарисовала 4 белки?</vt:lpstr>
      <vt:lpstr>В  саду  росло  10 деревьев.   Из  них  8 яблонь,а  остальные  груши.    На сколько  больше  яблонь, чем  груш росло  в  саду?</vt:lpstr>
      <vt:lpstr>Папа  поймал  20  окуней, а его сын 8 окуней. На  сколько  окуней  больше   поймал  папа, чем  его  сын?</vt:lpstr>
      <vt:lpstr>На прилавке лежало 28 футболок и свитеров. Футболок лежало 20.   На сколько больше лежало футболок, чем свитеров на прилавке?</vt:lpstr>
      <vt:lpstr>В саду росло 42 дерева.  Из них 20 яблонь, а остальные сливы.  На сколько  яблонь меньше ,  чем слив росло в саду?</vt:lpstr>
      <vt:lpstr>У Васи 25 машинок.  Из них 5 спортивных  и несколько грузовых.  На сколько спортивных машинок меньше , чем грузовых?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BitService2012</cp:lastModifiedBy>
  <cp:revision>18</cp:revision>
  <dcterms:created xsi:type="dcterms:W3CDTF">2015-11-21T14:19:01Z</dcterms:created>
  <dcterms:modified xsi:type="dcterms:W3CDTF">2015-12-19T12:17:59Z</dcterms:modified>
</cp:coreProperties>
</file>